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1" r:id="rId1"/>
  </p:sldMasterIdLst>
  <p:sldIdLst>
    <p:sldId id="257" r:id="rId2"/>
    <p:sldId id="260" r:id="rId3"/>
    <p:sldId id="261" r:id="rId4"/>
    <p:sldId id="262" r:id="rId5"/>
    <p:sldId id="263" r:id="rId6"/>
    <p:sldId id="264" r:id="rId7"/>
    <p:sldId id="258" r:id="rId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entury Schoolbook" pitchFamily="18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entury Schoolbook" pitchFamily="18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entury Schoolbook" pitchFamily="18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entury Schoolbook" pitchFamily="18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entury Schoolbook" pitchFamily="18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entury Schoolbook" pitchFamily="18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entury Schoolbook" pitchFamily="18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entury Schoolbook" pitchFamily="18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entury Schoolbook" pitchFamily="18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42642A8-19DF-4417-85EE-FBD50294BE35}" type="doc">
      <dgm:prSet loTypeId="urn:microsoft.com/office/officeart/2005/8/layout/hierarchy2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CB4B8348-F550-4B1D-A501-524C09DFF523}">
      <dgm:prSet phldrT="[Text]"/>
      <dgm:spPr/>
      <dgm:t>
        <a:bodyPr/>
        <a:lstStyle/>
        <a:p>
          <a:r>
            <a:rPr lang="cs-CZ" dirty="0" smtClean="0"/>
            <a:t>Atom</a:t>
          </a:r>
          <a:endParaRPr lang="cs-CZ" dirty="0"/>
        </a:p>
      </dgm:t>
    </dgm:pt>
    <dgm:pt modelId="{A9E5B3ED-CFE5-48E3-A6FB-8793758E7619}" type="parTrans" cxnId="{893F4587-DE95-409F-9318-64C8B43D95BE}">
      <dgm:prSet/>
      <dgm:spPr/>
      <dgm:t>
        <a:bodyPr/>
        <a:lstStyle/>
        <a:p>
          <a:endParaRPr lang="cs-CZ"/>
        </a:p>
      </dgm:t>
    </dgm:pt>
    <dgm:pt modelId="{8275B5A6-5ADB-4662-91B2-670F37DE3C42}" type="sibTrans" cxnId="{893F4587-DE95-409F-9318-64C8B43D95BE}">
      <dgm:prSet/>
      <dgm:spPr/>
      <dgm:t>
        <a:bodyPr/>
        <a:lstStyle/>
        <a:p>
          <a:endParaRPr lang="cs-CZ"/>
        </a:p>
      </dgm:t>
    </dgm:pt>
    <dgm:pt modelId="{2FADD9F5-5662-452D-BE69-6A0006A27DE4}">
      <dgm:prSet phldrT="[Text]"/>
      <dgm:spPr/>
      <dgm:t>
        <a:bodyPr/>
        <a:lstStyle/>
        <a:p>
          <a:r>
            <a:rPr lang="cs-CZ" dirty="0" smtClean="0"/>
            <a:t>Jádro</a:t>
          </a:r>
          <a:endParaRPr lang="cs-CZ" dirty="0"/>
        </a:p>
      </dgm:t>
    </dgm:pt>
    <dgm:pt modelId="{108F1A13-6BA9-49E3-85F0-C99285BA00E0}" type="parTrans" cxnId="{54F13EED-8BF0-4E4E-9827-BCE8B298FF51}">
      <dgm:prSet/>
      <dgm:spPr/>
      <dgm:t>
        <a:bodyPr/>
        <a:lstStyle/>
        <a:p>
          <a:endParaRPr lang="cs-CZ" dirty="0"/>
        </a:p>
      </dgm:t>
    </dgm:pt>
    <dgm:pt modelId="{AB733D4A-95C2-48BB-BB63-E7DD8FBD802A}" type="sibTrans" cxnId="{54F13EED-8BF0-4E4E-9827-BCE8B298FF51}">
      <dgm:prSet/>
      <dgm:spPr/>
      <dgm:t>
        <a:bodyPr/>
        <a:lstStyle/>
        <a:p>
          <a:endParaRPr lang="cs-CZ"/>
        </a:p>
      </dgm:t>
    </dgm:pt>
    <dgm:pt modelId="{EDD11EA2-A235-47D7-BE3C-65C76831B434}">
      <dgm:prSet phldrT="[Text]"/>
      <dgm:spPr/>
      <dgm:t>
        <a:bodyPr/>
        <a:lstStyle/>
        <a:p>
          <a:r>
            <a:rPr lang="cs-CZ" dirty="0" smtClean="0"/>
            <a:t>Protony</a:t>
          </a:r>
          <a:endParaRPr lang="cs-CZ" dirty="0"/>
        </a:p>
      </dgm:t>
    </dgm:pt>
    <dgm:pt modelId="{523740AC-7BBD-4732-BC46-4B8BE5793745}" type="parTrans" cxnId="{216896E5-643D-4486-A8D8-0BA2F8938DA3}">
      <dgm:prSet/>
      <dgm:spPr/>
      <dgm:t>
        <a:bodyPr/>
        <a:lstStyle/>
        <a:p>
          <a:endParaRPr lang="cs-CZ" dirty="0"/>
        </a:p>
      </dgm:t>
    </dgm:pt>
    <dgm:pt modelId="{1A9E57CA-1287-496B-A2B5-8305939494FD}" type="sibTrans" cxnId="{216896E5-643D-4486-A8D8-0BA2F8938DA3}">
      <dgm:prSet/>
      <dgm:spPr/>
      <dgm:t>
        <a:bodyPr/>
        <a:lstStyle/>
        <a:p>
          <a:endParaRPr lang="cs-CZ"/>
        </a:p>
      </dgm:t>
    </dgm:pt>
    <dgm:pt modelId="{7AE4172D-36F1-41EC-A970-199F8FEB8B55}">
      <dgm:prSet phldrT="[Text]"/>
      <dgm:spPr/>
      <dgm:t>
        <a:bodyPr/>
        <a:lstStyle/>
        <a:p>
          <a:r>
            <a:rPr lang="cs-CZ" dirty="0" smtClean="0"/>
            <a:t>Neutrony</a:t>
          </a:r>
          <a:endParaRPr lang="cs-CZ" dirty="0"/>
        </a:p>
      </dgm:t>
    </dgm:pt>
    <dgm:pt modelId="{0E1D6417-B4D2-45D3-9E42-F0E857638273}" type="parTrans" cxnId="{68D28BAA-8285-4341-B7D3-DF0B5B806F4E}">
      <dgm:prSet/>
      <dgm:spPr/>
      <dgm:t>
        <a:bodyPr/>
        <a:lstStyle/>
        <a:p>
          <a:endParaRPr lang="cs-CZ" dirty="0"/>
        </a:p>
      </dgm:t>
    </dgm:pt>
    <dgm:pt modelId="{AF9F904B-606B-49FB-8D71-D834BE387C1E}" type="sibTrans" cxnId="{68D28BAA-8285-4341-B7D3-DF0B5B806F4E}">
      <dgm:prSet/>
      <dgm:spPr/>
      <dgm:t>
        <a:bodyPr/>
        <a:lstStyle/>
        <a:p>
          <a:endParaRPr lang="cs-CZ"/>
        </a:p>
      </dgm:t>
    </dgm:pt>
    <dgm:pt modelId="{FF805A8B-925D-4C86-87D0-478E7124F526}">
      <dgm:prSet phldrT="[Text]"/>
      <dgm:spPr/>
      <dgm:t>
        <a:bodyPr/>
        <a:lstStyle/>
        <a:p>
          <a:r>
            <a:rPr lang="cs-CZ" dirty="0" smtClean="0"/>
            <a:t>Obal</a:t>
          </a:r>
          <a:endParaRPr lang="cs-CZ" dirty="0"/>
        </a:p>
      </dgm:t>
    </dgm:pt>
    <dgm:pt modelId="{5AB26820-BA53-46C8-B44E-56FD8763E7F7}" type="parTrans" cxnId="{F26BC407-F41B-43EA-AA59-FFD78BCA70CB}">
      <dgm:prSet/>
      <dgm:spPr/>
      <dgm:t>
        <a:bodyPr/>
        <a:lstStyle/>
        <a:p>
          <a:endParaRPr lang="cs-CZ" dirty="0"/>
        </a:p>
      </dgm:t>
    </dgm:pt>
    <dgm:pt modelId="{F164296F-12A7-48F3-B291-C939F54F8770}" type="sibTrans" cxnId="{F26BC407-F41B-43EA-AA59-FFD78BCA70CB}">
      <dgm:prSet/>
      <dgm:spPr/>
      <dgm:t>
        <a:bodyPr/>
        <a:lstStyle/>
        <a:p>
          <a:endParaRPr lang="cs-CZ"/>
        </a:p>
      </dgm:t>
    </dgm:pt>
    <dgm:pt modelId="{7560560E-4306-4DD7-9E79-0E5A8FC0A4A5}">
      <dgm:prSet phldrT="[Text]"/>
      <dgm:spPr/>
      <dgm:t>
        <a:bodyPr/>
        <a:lstStyle/>
        <a:p>
          <a:r>
            <a:rPr lang="cs-CZ" dirty="0" smtClean="0"/>
            <a:t>Elektrony</a:t>
          </a:r>
          <a:endParaRPr lang="cs-CZ" dirty="0"/>
        </a:p>
      </dgm:t>
    </dgm:pt>
    <dgm:pt modelId="{AD4950E5-F73B-4064-8D92-B737415EDE51}" type="parTrans" cxnId="{A57C771D-122B-428F-9117-F394EC2D16A1}">
      <dgm:prSet/>
      <dgm:spPr/>
      <dgm:t>
        <a:bodyPr/>
        <a:lstStyle/>
        <a:p>
          <a:endParaRPr lang="cs-CZ" dirty="0"/>
        </a:p>
      </dgm:t>
    </dgm:pt>
    <dgm:pt modelId="{6CDC6DF2-CFF4-422B-9A78-DF435992CAF0}" type="sibTrans" cxnId="{A57C771D-122B-428F-9117-F394EC2D16A1}">
      <dgm:prSet/>
      <dgm:spPr/>
      <dgm:t>
        <a:bodyPr/>
        <a:lstStyle/>
        <a:p>
          <a:endParaRPr lang="cs-CZ"/>
        </a:p>
      </dgm:t>
    </dgm:pt>
    <dgm:pt modelId="{8399BB1D-F67F-4736-AD3D-D6705769D2CD}" type="pres">
      <dgm:prSet presAssocID="{742642A8-19DF-4417-85EE-FBD50294BE35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2D9F98F9-2845-467A-BA82-9EC8510B2637}" type="pres">
      <dgm:prSet presAssocID="{CB4B8348-F550-4B1D-A501-524C09DFF523}" presName="root1" presStyleCnt="0"/>
      <dgm:spPr/>
    </dgm:pt>
    <dgm:pt modelId="{71FE86AC-972E-472E-9F08-DE2A5BC661B8}" type="pres">
      <dgm:prSet presAssocID="{CB4B8348-F550-4B1D-A501-524C09DFF523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C0B00426-C092-435A-98AC-9525103E9D89}" type="pres">
      <dgm:prSet presAssocID="{CB4B8348-F550-4B1D-A501-524C09DFF523}" presName="level2hierChild" presStyleCnt="0"/>
      <dgm:spPr/>
    </dgm:pt>
    <dgm:pt modelId="{9D610151-AFB6-48E1-A772-26C389805E33}" type="pres">
      <dgm:prSet presAssocID="{108F1A13-6BA9-49E3-85F0-C99285BA00E0}" presName="conn2-1" presStyleLbl="parChTrans1D2" presStyleIdx="0" presStyleCnt="2"/>
      <dgm:spPr/>
      <dgm:t>
        <a:bodyPr/>
        <a:lstStyle/>
        <a:p>
          <a:endParaRPr lang="cs-CZ"/>
        </a:p>
      </dgm:t>
    </dgm:pt>
    <dgm:pt modelId="{8CE6C659-C364-491F-8BF8-029DD7926906}" type="pres">
      <dgm:prSet presAssocID="{108F1A13-6BA9-49E3-85F0-C99285BA00E0}" presName="connTx" presStyleLbl="parChTrans1D2" presStyleIdx="0" presStyleCnt="2"/>
      <dgm:spPr/>
      <dgm:t>
        <a:bodyPr/>
        <a:lstStyle/>
        <a:p>
          <a:endParaRPr lang="cs-CZ"/>
        </a:p>
      </dgm:t>
    </dgm:pt>
    <dgm:pt modelId="{A701DE63-AB10-4DBD-B672-FDC3507D8AB2}" type="pres">
      <dgm:prSet presAssocID="{2FADD9F5-5662-452D-BE69-6A0006A27DE4}" presName="root2" presStyleCnt="0"/>
      <dgm:spPr/>
    </dgm:pt>
    <dgm:pt modelId="{FFB70D52-101C-4CAE-9980-347DD9F1DD49}" type="pres">
      <dgm:prSet presAssocID="{2FADD9F5-5662-452D-BE69-6A0006A27DE4}" presName="LevelTwoTextNode" presStyleLbl="node2" presStyleIdx="0" presStyleCnt="2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7B4823F5-16D2-412A-AF1D-4F29A836E874}" type="pres">
      <dgm:prSet presAssocID="{2FADD9F5-5662-452D-BE69-6A0006A27DE4}" presName="level3hierChild" presStyleCnt="0"/>
      <dgm:spPr/>
    </dgm:pt>
    <dgm:pt modelId="{7071B388-6ADD-4B61-AABC-D09905760DFB}" type="pres">
      <dgm:prSet presAssocID="{523740AC-7BBD-4732-BC46-4B8BE5793745}" presName="conn2-1" presStyleLbl="parChTrans1D3" presStyleIdx="0" presStyleCnt="3"/>
      <dgm:spPr/>
      <dgm:t>
        <a:bodyPr/>
        <a:lstStyle/>
        <a:p>
          <a:endParaRPr lang="cs-CZ"/>
        </a:p>
      </dgm:t>
    </dgm:pt>
    <dgm:pt modelId="{619D0165-0743-4D57-A5A9-42C362DD5330}" type="pres">
      <dgm:prSet presAssocID="{523740AC-7BBD-4732-BC46-4B8BE5793745}" presName="connTx" presStyleLbl="parChTrans1D3" presStyleIdx="0" presStyleCnt="3"/>
      <dgm:spPr/>
      <dgm:t>
        <a:bodyPr/>
        <a:lstStyle/>
        <a:p>
          <a:endParaRPr lang="cs-CZ"/>
        </a:p>
      </dgm:t>
    </dgm:pt>
    <dgm:pt modelId="{D8E61A32-476B-451F-80B4-1616465AEFC6}" type="pres">
      <dgm:prSet presAssocID="{EDD11EA2-A235-47D7-BE3C-65C76831B434}" presName="root2" presStyleCnt="0"/>
      <dgm:spPr/>
    </dgm:pt>
    <dgm:pt modelId="{8571AA99-CF04-4156-818D-44BD62BD8F53}" type="pres">
      <dgm:prSet presAssocID="{EDD11EA2-A235-47D7-BE3C-65C76831B434}" presName="LevelTwoTextNode" presStyleLbl="node3" presStyleIdx="0" presStyleCnt="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EAB5B5C8-B1E4-4842-B925-DFC6A35B4AE2}" type="pres">
      <dgm:prSet presAssocID="{EDD11EA2-A235-47D7-BE3C-65C76831B434}" presName="level3hierChild" presStyleCnt="0"/>
      <dgm:spPr/>
    </dgm:pt>
    <dgm:pt modelId="{0EA7F45A-14DB-4B55-81BE-41F192A3F3C3}" type="pres">
      <dgm:prSet presAssocID="{0E1D6417-B4D2-45D3-9E42-F0E857638273}" presName="conn2-1" presStyleLbl="parChTrans1D3" presStyleIdx="1" presStyleCnt="3"/>
      <dgm:spPr/>
      <dgm:t>
        <a:bodyPr/>
        <a:lstStyle/>
        <a:p>
          <a:endParaRPr lang="cs-CZ"/>
        </a:p>
      </dgm:t>
    </dgm:pt>
    <dgm:pt modelId="{7A47C1A8-D24A-4726-A028-5A6C44670D8F}" type="pres">
      <dgm:prSet presAssocID="{0E1D6417-B4D2-45D3-9E42-F0E857638273}" presName="connTx" presStyleLbl="parChTrans1D3" presStyleIdx="1" presStyleCnt="3"/>
      <dgm:spPr/>
      <dgm:t>
        <a:bodyPr/>
        <a:lstStyle/>
        <a:p>
          <a:endParaRPr lang="cs-CZ"/>
        </a:p>
      </dgm:t>
    </dgm:pt>
    <dgm:pt modelId="{E50E4D56-D6B0-44CB-8FC7-5098FDC2F8A9}" type="pres">
      <dgm:prSet presAssocID="{7AE4172D-36F1-41EC-A970-199F8FEB8B55}" presName="root2" presStyleCnt="0"/>
      <dgm:spPr/>
    </dgm:pt>
    <dgm:pt modelId="{B0A51B62-102F-477B-9AC3-2D5A38A4BC9B}" type="pres">
      <dgm:prSet presAssocID="{7AE4172D-36F1-41EC-A970-199F8FEB8B55}" presName="LevelTwoTextNode" presStyleLbl="node3" presStyleIdx="1" presStyleCnt="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951FEB98-DDDF-4D9B-A27A-3AE9764A80AE}" type="pres">
      <dgm:prSet presAssocID="{7AE4172D-36F1-41EC-A970-199F8FEB8B55}" presName="level3hierChild" presStyleCnt="0"/>
      <dgm:spPr/>
    </dgm:pt>
    <dgm:pt modelId="{923B0FC6-6948-4AC3-A386-7CD86D722815}" type="pres">
      <dgm:prSet presAssocID="{5AB26820-BA53-46C8-B44E-56FD8763E7F7}" presName="conn2-1" presStyleLbl="parChTrans1D2" presStyleIdx="1" presStyleCnt="2"/>
      <dgm:spPr/>
      <dgm:t>
        <a:bodyPr/>
        <a:lstStyle/>
        <a:p>
          <a:endParaRPr lang="cs-CZ"/>
        </a:p>
      </dgm:t>
    </dgm:pt>
    <dgm:pt modelId="{97567054-4D0D-4887-A8CE-90D47B508D29}" type="pres">
      <dgm:prSet presAssocID="{5AB26820-BA53-46C8-B44E-56FD8763E7F7}" presName="connTx" presStyleLbl="parChTrans1D2" presStyleIdx="1" presStyleCnt="2"/>
      <dgm:spPr/>
      <dgm:t>
        <a:bodyPr/>
        <a:lstStyle/>
        <a:p>
          <a:endParaRPr lang="cs-CZ"/>
        </a:p>
      </dgm:t>
    </dgm:pt>
    <dgm:pt modelId="{0C65F3F0-2ECD-4C11-881B-D554B8C52CE7}" type="pres">
      <dgm:prSet presAssocID="{FF805A8B-925D-4C86-87D0-478E7124F526}" presName="root2" presStyleCnt="0"/>
      <dgm:spPr/>
    </dgm:pt>
    <dgm:pt modelId="{364ADA6E-F101-48CF-A0CF-D548D249CCD4}" type="pres">
      <dgm:prSet presAssocID="{FF805A8B-925D-4C86-87D0-478E7124F526}" presName="LevelTwoTextNode" presStyleLbl="node2" presStyleIdx="1" presStyleCnt="2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576E7D4A-BB9E-4955-BC80-1660469A7648}" type="pres">
      <dgm:prSet presAssocID="{FF805A8B-925D-4C86-87D0-478E7124F526}" presName="level3hierChild" presStyleCnt="0"/>
      <dgm:spPr/>
    </dgm:pt>
    <dgm:pt modelId="{26EB6B03-CCB8-48F3-B965-4E673D0E9634}" type="pres">
      <dgm:prSet presAssocID="{AD4950E5-F73B-4064-8D92-B737415EDE51}" presName="conn2-1" presStyleLbl="parChTrans1D3" presStyleIdx="2" presStyleCnt="3"/>
      <dgm:spPr/>
      <dgm:t>
        <a:bodyPr/>
        <a:lstStyle/>
        <a:p>
          <a:endParaRPr lang="cs-CZ"/>
        </a:p>
      </dgm:t>
    </dgm:pt>
    <dgm:pt modelId="{34F0F077-E09B-40BF-BC60-EFF6D8CDFD90}" type="pres">
      <dgm:prSet presAssocID="{AD4950E5-F73B-4064-8D92-B737415EDE51}" presName="connTx" presStyleLbl="parChTrans1D3" presStyleIdx="2" presStyleCnt="3"/>
      <dgm:spPr/>
      <dgm:t>
        <a:bodyPr/>
        <a:lstStyle/>
        <a:p>
          <a:endParaRPr lang="cs-CZ"/>
        </a:p>
      </dgm:t>
    </dgm:pt>
    <dgm:pt modelId="{C6F50822-DF8F-431E-BB51-9F0DA2D4799A}" type="pres">
      <dgm:prSet presAssocID="{7560560E-4306-4DD7-9E79-0E5A8FC0A4A5}" presName="root2" presStyleCnt="0"/>
      <dgm:spPr/>
    </dgm:pt>
    <dgm:pt modelId="{F2BBC815-A37B-4DB9-BC89-FABB85CE8934}" type="pres">
      <dgm:prSet presAssocID="{7560560E-4306-4DD7-9E79-0E5A8FC0A4A5}" presName="LevelTwoTextNode" presStyleLbl="node3" presStyleIdx="2" presStyleCnt="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08114E88-B7CA-433B-BA93-814A88048CE6}" type="pres">
      <dgm:prSet presAssocID="{7560560E-4306-4DD7-9E79-0E5A8FC0A4A5}" presName="level3hierChild" presStyleCnt="0"/>
      <dgm:spPr/>
    </dgm:pt>
  </dgm:ptLst>
  <dgm:cxnLst>
    <dgm:cxn modelId="{F26BC407-F41B-43EA-AA59-FFD78BCA70CB}" srcId="{CB4B8348-F550-4B1D-A501-524C09DFF523}" destId="{FF805A8B-925D-4C86-87D0-478E7124F526}" srcOrd="1" destOrd="0" parTransId="{5AB26820-BA53-46C8-B44E-56FD8763E7F7}" sibTransId="{F164296F-12A7-48F3-B291-C939F54F8770}"/>
    <dgm:cxn modelId="{FB58BC66-5097-4F24-962D-77B29B8783BB}" type="presOf" srcId="{7560560E-4306-4DD7-9E79-0E5A8FC0A4A5}" destId="{F2BBC815-A37B-4DB9-BC89-FABB85CE8934}" srcOrd="0" destOrd="0" presId="urn:microsoft.com/office/officeart/2005/8/layout/hierarchy2"/>
    <dgm:cxn modelId="{FACB798E-14B0-42DC-A536-6C18F5726CB1}" type="presOf" srcId="{108F1A13-6BA9-49E3-85F0-C99285BA00E0}" destId="{8CE6C659-C364-491F-8BF8-029DD7926906}" srcOrd="1" destOrd="0" presId="urn:microsoft.com/office/officeart/2005/8/layout/hierarchy2"/>
    <dgm:cxn modelId="{A647BD01-ED1F-4624-B556-C5F696024B66}" type="presOf" srcId="{0E1D6417-B4D2-45D3-9E42-F0E857638273}" destId="{7A47C1A8-D24A-4726-A028-5A6C44670D8F}" srcOrd="1" destOrd="0" presId="urn:microsoft.com/office/officeart/2005/8/layout/hierarchy2"/>
    <dgm:cxn modelId="{ECCFAE0E-3EB3-4828-A4DC-E517DE935031}" type="presOf" srcId="{AD4950E5-F73B-4064-8D92-B737415EDE51}" destId="{26EB6B03-CCB8-48F3-B965-4E673D0E9634}" srcOrd="0" destOrd="0" presId="urn:microsoft.com/office/officeart/2005/8/layout/hierarchy2"/>
    <dgm:cxn modelId="{91FBE06C-54DC-4229-9B8D-DD98725A092B}" type="presOf" srcId="{5AB26820-BA53-46C8-B44E-56FD8763E7F7}" destId="{923B0FC6-6948-4AC3-A386-7CD86D722815}" srcOrd="0" destOrd="0" presId="urn:microsoft.com/office/officeart/2005/8/layout/hierarchy2"/>
    <dgm:cxn modelId="{E307A2F1-F686-40B9-82AD-1D18EF744150}" type="presOf" srcId="{523740AC-7BBD-4732-BC46-4B8BE5793745}" destId="{619D0165-0743-4D57-A5A9-42C362DD5330}" srcOrd="1" destOrd="0" presId="urn:microsoft.com/office/officeart/2005/8/layout/hierarchy2"/>
    <dgm:cxn modelId="{893F4587-DE95-409F-9318-64C8B43D95BE}" srcId="{742642A8-19DF-4417-85EE-FBD50294BE35}" destId="{CB4B8348-F550-4B1D-A501-524C09DFF523}" srcOrd="0" destOrd="0" parTransId="{A9E5B3ED-CFE5-48E3-A6FB-8793758E7619}" sibTransId="{8275B5A6-5ADB-4662-91B2-670F37DE3C42}"/>
    <dgm:cxn modelId="{328B873B-9271-46A2-8FEB-28F6BF19E09A}" type="presOf" srcId="{EDD11EA2-A235-47D7-BE3C-65C76831B434}" destId="{8571AA99-CF04-4156-818D-44BD62BD8F53}" srcOrd="0" destOrd="0" presId="urn:microsoft.com/office/officeart/2005/8/layout/hierarchy2"/>
    <dgm:cxn modelId="{BF5BB91D-41EE-48ED-AADB-A6A3C40F2373}" type="presOf" srcId="{108F1A13-6BA9-49E3-85F0-C99285BA00E0}" destId="{9D610151-AFB6-48E1-A772-26C389805E33}" srcOrd="0" destOrd="0" presId="urn:microsoft.com/office/officeart/2005/8/layout/hierarchy2"/>
    <dgm:cxn modelId="{B17AA223-E12C-453B-8452-D38EAC4C31B9}" type="presOf" srcId="{FF805A8B-925D-4C86-87D0-478E7124F526}" destId="{364ADA6E-F101-48CF-A0CF-D548D249CCD4}" srcOrd="0" destOrd="0" presId="urn:microsoft.com/office/officeart/2005/8/layout/hierarchy2"/>
    <dgm:cxn modelId="{68D28BAA-8285-4341-B7D3-DF0B5B806F4E}" srcId="{2FADD9F5-5662-452D-BE69-6A0006A27DE4}" destId="{7AE4172D-36F1-41EC-A970-199F8FEB8B55}" srcOrd="1" destOrd="0" parTransId="{0E1D6417-B4D2-45D3-9E42-F0E857638273}" sibTransId="{AF9F904B-606B-49FB-8D71-D834BE387C1E}"/>
    <dgm:cxn modelId="{6CF1299B-51D3-4229-8F73-CCA59E1AFBD5}" type="presOf" srcId="{5AB26820-BA53-46C8-B44E-56FD8763E7F7}" destId="{97567054-4D0D-4887-A8CE-90D47B508D29}" srcOrd="1" destOrd="0" presId="urn:microsoft.com/office/officeart/2005/8/layout/hierarchy2"/>
    <dgm:cxn modelId="{216896E5-643D-4486-A8D8-0BA2F8938DA3}" srcId="{2FADD9F5-5662-452D-BE69-6A0006A27DE4}" destId="{EDD11EA2-A235-47D7-BE3C-65C76831B434}" srcOrd="0" destOrd="0" parTransId="{523740AC-7BBD-4732-BC46-4B8BE5793745}" sibTransId="{1A9E57CA-1287-496B-A2B5-8305939494FD}"/>
    <dgm:cxn modelId="{A57C771D-122B-428F-9117-F394EC2D16A1}" srcId="{FF805A8B-925D-4C86-87D0-478E7124F526}" destId="{7560560E-4306-4DD7-9E79-0E5A8FC0A4A5}" srcOrd="0" destOrd="0" parTransId="{AD4950E5-F73B-4064-8D92-B737415EDE51}" sibTransId="{6CDC6DF2-CFF4-422B-9A78-DF435992CAF0}"/>
    <dgm:cxn modelId="{C4087F52-BC68-4DA3-9A63-5FAA9D1B47AB}" type="presOf" srcId="{7AE4172D-36F1-41EC-A970-199F8FEB8B55}" destId="{B0A51B62-102F-477B-9AC3-2D5A38A4BC9B}" srcOrd="0" destOrd="0" presId="urn:microsoft.com/office/officeart/2005/8/layout/hierarchy2"/>
    <dgm:cxn modelId="{DFB03471-631B-4677-84D1-7978ACE3074C}" type="presOf" srcId="{742642A8-19DF-4417-85EE-FBD50294BE35}" destId="{8399BB1D-F67F-4736-AD3D-D6705769D2CD}" srcOrd="0" destOrd="0" presId="urn:microsoft.com/office/officeart/2005/8/layout/hierarchy2"/>
    <dgm:cxn modelId="{54F13EED-8BF0-4E4E-9827-BCE8B298FF51}" srcId="{CB4B8348-F550-4B1D-A501-524C09DFF523}" destId="{2FADD9F5-5662-452D-BE69-6A0006A27DE4}" srcOrd="0" destOrd="0" parTransId="{108F1A13-6BA9-49E3-85F0-C99285BA00E0}" sibTransId="{AB733D4A-95C2-48BB-BB63-E7DD8FBD802A}"/>
    <dgm:cxn modelId="{AA16FCEB-802A-4673-8A0A-AE85E1974555}" type="presOf" srcId="{523740AC-7BBD-4732-BC46-4B8BE5793745}" destId="{7071B388-6ADD-4B61-AABC-D09905760DFB}" srcOrd="0" destOrd="0" presId="urn:microsoft.com/office/officeart/2005/8/layout/hierarchy2"/>
    <dgm:cxn modelId="{902EBD7E-C496-4BAA-9C6F-30905409D3A9}" type="presOf" srcId="{AD4950E5-F73B-4064-8D92-B737415EDE51}" destId="{34F0F077-E09B-40BF-BC60-EFF6D8CDFD90}" srcOrd="1" destOrd="0" presId="urn:microsoft.com/office/officeart/2005/8/layout/hierarchy2"/>
    <dgm:cxn modelId="{EE4E9421-AA51-4E24-AF4C-04B7125FB6BA}" type="presOf" srcId="{0E1D6417-B4D2-45D3-9E42-F0E857638273}" destId="{0EA7F45A-14DB-4B55-81BE-41F192A3F3C3}" srcOrd="0" destOrd="0" presId="urn:microsoft.com/office/officeart/2005/8/layout/hierarchy2"/>
    <dgm:cxn modelId="{7E7B97AA-D4BF-44ED-BE65-3BE70665C79F}" type="presOf" srcId="{2FADD9F5-5662-452D-BE69-6A0006A27DE4}" destId="{FFB70D52-101C-4CAE-9980-347DD9F1DD49}" srcOrd="0" destOrd="0" presId="urn:microsoft.com/office/officeart/2005/8/layout/hierarchy2"/>
    <dgm:cxn modelId="{2D6A8248-28BD-43E7-9077-048CB1BDAC30}" type="presOf" srcId="{CB4B8348-F550-4B1D-A501-524C09DFF523}" destId="{71FE86AC-972E-472E-9F08-DE2A5BC661B8}" srcOrd="0" destOrd="0" presId="urn:microsoft.com/office/officeart/2005/8/layout/hierarchy2"/>
    <dgm:cxn modelId="{88300D3C-D221-4796-8AF1-3EA23571DD49}" type="presParOf" srcId="{8399BB1D-F67F-4736-AD3D-D6705769D2CD}" destId="{2D9F98F9-2845-467A-BA82-9EC8510B2637}" srcOrd="0" destOrd="0" presId="urn:microsoft.com/office/officeart/2005/8/layout/hierarchy2"/>
    <dgm:cxn modelId="{4DD696CD-E59A-4859-922D-7FD77983F145}" type="presParOf" srcId="{2D9F98F9-2845-467A-BA82-9EC8510B2637}" destId="{71FE86AC-972E-472E-9F08-DE2A5BC661B8}" srcOrd="0" destOrd="0" presId="urn:microsoft.com/office/officeart/2005/8/layout/hierarchy2"/>
    <dgm:cxn modelId="{880480B3-EB79-43BC-ADEE-68F859E14E06}" type="presParOf" srcId="{2D9F98F9-2845-467A-BA82-9EC8510B2637}" destId="{C0B00426-C092-435A-98AC-9525103E9D89}" srcOrd="1" destOrd="0" presId="urn:microsoft.com/office/officeart/2005/8/layout/hierarchy2"/>
    <dgm:cxn modelId="{F650E1D4-2D32-4F2A-A08E-5610EC3C0B84}" type="presParOf" srcId="{C0B00426-C092-435A-98AC-9525103E9D89}" destId="{9D610151-AFB6-48E1-A772-26C389805E33}" srcOrd="0" destOrd="0" presId="urn:microsoft.com/office/officeart/2005/8/layout/hierarchy2"/>
    <dgm:cxn modelId="{B4C47B5E-15E8-498B-9195-3C63FA75A45C}" type="presParOf" srcId="{9D610151-AFB6-48E1-A772-26C389805E33}" destId="{8CE6C659-C364-491F-8BF8-029DD7926906}" srcOrd="0" destOrd="0" presId="urn:microsoft.com/office/officeart/2005/8/layout/hierarchy2"/>
    <dgm:cxn modelId="{228BC39F-855E-4C48-9B7D-0C9A0E5C8362}" type="presParOf" srcId="{C0B00426-C092-435A-98AC-9525103E9D89}" destId="{A701DE63-AB10-4DBD-B672-FDC3507D8AB2}" srcOrd="1" destOrd="0" presId="urn:microsoft.com/office/officeart/2005/8/layout/hierarchy2"/>
    <dgm:cxn modelId="{C8376F0D-55D6-4C23-A5A3-EFB1F282B1AB}" type="presParOf" srcId="{A701DE63-AB10-4DBD-B672-FDC3507D8AB2}" destId="{FFB70D52-101C-4CAE-9980-347DD9F1DD49}" srcOrd="0" destOrd="0" presId="urn:microsoft.com/office/officeart/2005/8/layout/hierarchy2"/>
    <dgm:cxn modelId="{49852E8C-333C-4F28-8565-17C11D047D1C}" type="presParOf" srcId="{A701DE63-AB10-4DBD-B672-FDC3507D8AB2}" destId="{7B4823F5-16D2-412A-AF1D-4F29A836E874}" srcOrd="1" destOrd="0" presId="urn:microsoft.com/office/officeart/2005/8/layout/hierarchy2"/>
    <dgm:cxn modelId="{83BE7C82-C6D1-4266-84CC-5C1BFB000B16}" type="presParOf" srcId="{7B4823F5-16D2-412A-AF1D-4F29A836E874}" destId="{7071B388-6ADD-4B61-AABC-D09905760DFB}" srcOrd="0" destOrd="0" presId="urn:microsoft.com/office/officeart/2005/8/layout/hierarchy2"/>
    <dgm:cxn modelId="{EE81F608-3D38-4CEE-825D-878E50852682}" type="presParOf" srcId="{7071B388-6ADD-4B61-AABC-D09905760DFB}" destId="{619D0165-0743-4D57-A5A9-42C362DD5330}" srcOrd="0" destOrd="0" presId="urn:microsoft.com/office/officeart/2005/8/layout/hierarchy2"/>
    <dgm:cxn modelId="{8C5FB11D-910F-4D46-BA6A-C16FBEBE1792}" type="presParOf" srcId="{7B4823F5-16D2-412A-AF1D-4F29A836E874}" destId="{D8E61A32-476B-451F-80B4-1616465AEFC6}" srcOrd="1" destOrd="0" presId="urn:microsoft.com/office/officeart/2005/8/layout/hierarchy2"/>
    <dgm:cxn modelId="{130B972B-8000-402B-AEC3-4207AE0838D3}" type="presParOf" srcId="{D8E61A32-476B-451F-80B4-1616465AEFC6}" destId="{8571AA99-CF04-4156-818D-44BD62BD8F53}" srcOrd="0" destOrd="0" presId="urn:microsoft.com/office/officeart/2005/8/layout/hierarchy2"/>
    <dgm:cxn modelId="{6CB94054-2C9B-48A0-9951-90E42F0D4427}" type="presParOf" srcId="{D8E61A32-476B-451F-80B4-1616465AEFC6}" destId="{EAB5B5C8-B1E4-4842-B925-DFC6A35B4AE2}" srcOrd="1" destOrd="0" presId="urn:microsoft.com/office/officeart/2005/8/layout/hierarchy2"/>
    <dgm:cxn modelId="{E6D7A978-EBAA-4276-897B-64042623DBC3}" type="presParOf" srcId="{7B4823F5-16D2-412A-AF1D-4F29A836E874}" destId="{0EA7F45A-14DB-4B55-81BE-41F192A3F3C3}" srcOrd="2" destOrd="0" presId="urn:microsoft.com/office/officeart/2005/8/layout/hierarchy2"/>
    <dgm:cxn modelId="{B3C1C54F-0545-4C3E-ADA6-2009E1F93A2B}" type="presParOf" srcId="{0EA7F45A-14DB-4B55-81BE-41F192A3F3C3}" destId="{7A47C1A8-D24A-4726-A028-5A6C44670D8F}" srcOrd="0" destOrd="0" presId="urn:microsoft.com/office/officeart/2005/8/layout/hierarchy2"/>
    <dgm:cxn modelId="{AD7A3EBA-4839-4CF9-A494-4754374D17F1}" type="presParOf" srcId="{7B4823F5-16D2-412A-AF1D-4F29A836E874}" destId="{E50E4D56-D6B0-44CB-8FC7-5098FDC2F8A9}" srcOrd="3" destOrd="0" presId="urn:microsoft.com/office/officeart/2005/8/layout/hierarchy2"/>
    <dgm:cxn modelId="{6A6CE633-96CA-4D48-9CAA-164637B46CB6}" type="presParOf" srcId="{E50E4D56-D6B0-44CB-8FC7-5098FDC2F8A9}" destId="{B0A51B62-102F-477B-9AC3-2D5A38A4BC9B}" srcOrd="0" destOrd="0" presId="urn:microsoft.com/office/officeart/2005/8/layout/hierarchy2"/>
    <dgm:cxn modelId="{00714AB6-CAD3-4986-9482-97E7BA97D3B7}" type="presParOf" srcId="{E50E4D56-D6B0-44CB-8FC7-5098FDC2F8A9}" destId="{951FEB98-DDDF-4D9B-A27A-3AE9764A80AE}" srcOrd="1" destOrd="0" presId="urn:microsoft.com/office/officeart/2005/8/layout/hierarchy2"/>
    <dgm:cxn modelId="{739F4E49-43AC-47AE-82F6-7CA9ADD6A350}" type="presParOf" srcId="{C0B00426-C092-435A-98AC-9525103E9D89}" destId="{923B0FC6-6948-4AC3-A386-7CD86D722815}" srcOrd="2" destOrd="0" presId="urn:microsoft.com/office/officeart/2005/8/layout/hierarchy2"/>
    <dgm:cxn modelId="{2660C152-45F6-4973-B6E7-B4C31371982E}" type="presParOf" srcId="{923B0FC6-6948-4AC3-A386-7CD86D722815}" destId="{97567054-4D0D-4887-A8CE-90D47B508D29}" srcOrd="0" destOrd="0" presId="urn:microsoft.com/office/officeart/2005/8/layout/hierarchy2"/>
    <dgm:cxn modelId="{E8EB8BEF-09AD-460C-9FC3-1C278711ED8F}" type="presParOf" srcId="{C0B00426-C092-435A-98AC-9525103E9D89}" destId="{0C65F3F0-2ECD-4C11-881B-D554B8C52CE7}" srcOrd="3" destOrd="0" presId="urn:microsoft.com/office/officeart/2005/8/layout/hierarchy2"/>
    <dgm:cxn modelId="{0E4E1262-B2F9-4E50-AA35-493AD59B7E7C}" type="presParOf" srcId="{0C65F3F0-2ECD-4C11-881B-D554B8C52CE7}" destId="{364ADA6E-F101-48CF-A0CF-D548D249CCD4}" srcOrd="0" destOrd="0" presId="urn:microsoft.com/office/officeart/2005/8/layout/hierarchy2"/>
    <dgm:cxn modelId="{D37406BD-B8B3-450D-B1CB-24B6E587BC53}" type="presParOf" srcId="{0C65F3F0-2ECD-4C11-881B-D554B8C52CE7}" destId="{576E7D4A-BB9E-4955-BC80-1660469A7648}" srcOrd="1" destOrd="0" presId="urn:microsoft.com/office/officeart/2005/8/layout/hierarchy2"/>
    <dgm:cxn modelId="{15DF00EB-8D56-4E5C-A86A-B057E8E2279B}" type="presParOf" srcId="{576E7D4A-BB9E-4955-BC80-1660469A7648}" destId="{26EB6B03-CCB8-48F3-B965-4E673D0E9634}" srcOrd="0" destOrd="0" presId="urn:microsoft.com/office/officeart/2005/8/layout/hierarchy2"/>
    <dgm:cxn modelId="{BED5A0F1-EAB1-4253-A833-983EF5099D12}" type="presParOf" srcId="{26EB6B03-CCB8-48F3-B965-4E673D0E9634}" destId="{34F0F077-E09B-40BF-BC60-EFF6D8CDFD90}" srcOrd="0" destOrd="0" presId="urn:microsoft.com/office/officeart/2005/8/layout/hierarchy2"/>
    <dgm:cxn modelId="{AC8086BE-C207-4A89-9655-B2165BA3FAD8}" type="presParOf" srcId="{576E7D4A-BB9E-4955-BC80-1660469A7648}" destId="{C6F50822-DF8F-431E-BB51-9F0DA2D4799A}" srcOrd="1" destOrd="0" presId="urn:microsoft.com/office/officeart/2005/8/layout/hierarchy2"/>
    <dgm:cxn modelId="{14029F0F-7379-4F26-9B6D-6761E373CE7B}" type="presParOf" srcId="{C6F50822-DF8F-431E-BB51-9F0DA2D4799A}" destId="{F2BBC815-A37B-4DB9-BC89-FABB85CE8934}" srcOrd="0" destOrd="0" presId="urn:microsoft.com/office/officeart/2005/8/layout/hierarchy2"/>
    <dgm:cxn modelId="{CCA5CB99-3AE2-439B-B3BF-9F0D9B2E5793}" type="presParOf" srcId="{C6F50822-DF8F-431E-BB51-9F0DA2D4799A}" destId="{08114E88-B7CA-433B-BA93-814A88048CE6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1FE86AC-972E-472E-9F08-DE2A5BC661B8}">
      <dsp:nvSpPr>
        <dsp:cNvPr id="0" name=""/>
        <dsp:cNvSpPr/>
      </dsp:nvSpPr>
      <dsp:spPr>
        <a:xfrm>
          <a:off x="247" y="1197775"/>
          <a:ext cx="1165437" cy="58271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Atom</a:t>
          </a:r>
          <a:endParaRPr lang="cs-CZ" sz="1800" kern="1200" dirty="0"/>
        </a:p>
      </dsp:txBody>
      <dsp:txXfrm>
        <a:off x="17314" y="1214842"/>
        <a:ext cx="1131303" cy="548584"/>
      </dsp:txXfrm>
    </dsp:sp>
    <dsp:sp modelId="{9D610151-AFB6-48E1-A772-26C389805E33}">
      <dsp:nvSpPr>
        <dsp:cNvPr id="0" name=""/>
        <dsp:cNvSpPr/>
      </dsp:nvSpPr>
      <dsp:spPr>
        <a:xfrm rot="18770822">
          <a:off x="1056018" y="1217995"/>
          <a:ext cx="685507" cy="39682"/>
        </a:xfrm>
        <a:custGeom>
          <a:avLst/>
          <a:gdLst/>
          <a:ahLst/>
          <a:cxnLst/>
          <a:rect l="0" t="0" r="0" b="0"/>
          <a:pathLst>
            <a:path>
              <a:moveTo>
                <a:pt x="0" y="19841"/>
              </a:moveTo>
              <a:lnTo>
                <a:pt x="685507" y="19841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 dirty="0"/>
        </a:p>
      </dsp:txBody>
      <dsp:txXfrm>
        <a:off x="1381634" y="1220699"/>
        <a:ext cx="34275" cy="34275"/>
      </dsp:txXfrm>
    </dsp:sp>
    <dsp:sp modelId="{FFB70D52-101C-4CAE-9980-347DD9F1DD49}">
      <dsp:nvSpPr>
        <dsp:cNvPr id="0" name=""/>
        <dsp:cNvSpPr/>
      </dsp:nvSpPr>
      <dsp:spPr>
        <a:xfrm>
          <a:off x="1631859" y="695180"/>
          <a:ext cx="1165437" cy="58271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Jádro</a:t>
          </a:r>
          <a:endParaRPr lang="cs-CZ" sz="1800" kern="1200" dirty="0"/>
        </a:p>
      </dsp:txBody>
      <dsp:txXfrm>
        <a:off x="1648926" y="712247"/>
        <a:ext cx="1131303" cy="548584"/>
      </dsp:txXfrm>
    </dsp:sp>
    <dsp:sp modelId="{7071B388-6ADD-4B61-AABC-D09905760DFB}">
      <dsp:nvSpPr>
        <dsp:cNvPr id="0" name=""/>
        <dsp:cNvSpPr/>
      </dsp:nvSpPr>
      <dsp:spPr>
        <a:xfrm rot="19457599">
          <a:off x="2743335" y="799166"/>
          <a:ext cx="574096" cy="39682"/>
        </a:xfrm>
        <a:custGeom>
          <a:avLst/>
          <a:gdLst/>
          <a:ahLst/>
          <a:cxnLst/>
          <a:rect l="0" t="0" r="0" b="0"/>
          <a:pathLst>
            <a:path>
              <a:moveTo>
                <a:pt x="0" y="19841"/>
              </a:moveTo>
              <a:lnTo>
                <a:pt x="574096" y="19841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 dirty="0"/>
        </a:p>
      </dsp:txBody>
      <dsp:txXfrm>
        <a:off x="3016031" y="804655"/>
        <a:ext cx="28704" cy="28704"/>
      </dsp:txXfrm>
    </dsp:sp>
    <dsp:sp modelId="{8571AA99-CF04-4156-818D-44BD62BD8F53}">
      <dsp:nvSpPr>
        <dsp:cNvPr id="0" name=""/>
        <dsp:cNvSpPr/>
      </dsp:nvSpPr>
      <dsp:spPr>
        <a:xfrm>
          <a:off x="3263471" y="360117"/>
          <a:ext cx="1165437" cy="58271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Protony</a:t>
          </a:r>
          <a:endParaRPr lang="cs-CZ" sz="1800" kern="1200" dirty="0"/>
        </a:p>
      </dsp:txBody>
      <dsp:txXfrm>
        <a:off x="3280538" y="377184"/>
        <a:ext cx="1131303" cy="548584"/>
      </dsp:txXfrm>
    </dsp:sp>
    <dsp:sp modelId="{0EA7F45A-14DB-4B55-81BE-41F192A3F3C3}">
      <dsp:nvSpPr>
        <dsp:cNvPr id="0" name=""/>
        <dsp:cNvSpPr/>
      </dsp:nvSpPr>
      <dsp:spPr>
        <a:xfrm rot="2142401">
          <a:off x="2743335" y="1134230"/>
          <a:ext cx="574096" cy="39682"/>
        </a:xfrm>
        <a:custGeom>
          <a:avLst/>
          <a:gdLst/>
          <a:ahLst/>
          <a:cxnLst/>
          <a:rect l="0" t="0" r="0" b="0"/>
          <a:pathLst>
            <a:path>
              <a:moveTo>
                <a:pt x="0" y="19841"/>
              </a:moveTo>
              <a:lnTo>
                <a:pt x="574096" y="19841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 dirty="0"/>
        </a:p>
      </dsp:txBody>
      <dsp:txXfrm>
        <a:off x="3016031" y="1139719"/>
        <a:ext cx="28704" cy="28704"/>
      </dsp:txXfrm>
    </dsp:sp>
    <dsp:sp modelId="{B0A51B62-102F-477B-9AC3-2D5A38A4BC9B}">
      <dsp:nvSpPr>
        <dsp:cNvPr id="0" name=""/>
        <dsp:cNvSpPr/>
      </dsp:nvSpPr>
      <dsp:spPr>
        <a:xfrm>
          <a:off x="3263471" y="1030243"/>
          <a:ext cx="1165437" cy="58271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Neutrony</a:t>
          </a:r>
          <a:endParaRPr lang="cs-CZ" sz="1800" kern="1200" dirty="0"/>
        </a:p>
      </dsp:txBody>
      <dsp:txXfrm>
        <a:off x="3280538" y="1047310"/>
        <a:ext cx="1131303" cy="548584"/>
      </dsp:txXfrm>
    </dsp:sp>
    <dsp:sp modelId="{923B0FC6-6948-4AC3-A386-7CD86D722815}">
      <dsp:nvSpPr>
        <dsp:cNvPr id="0" name=""/>
        <dsp:cNvSpPr/>
      </dsp:nvSpPr>
      <dsp:spPr>
        <a:xfrm rot="2829178">
          <a:off x="1056018" y="1720590"/>
          <a:ext cx="685507" cy="39682"/>
        </a:xfrm>
        <a:custGeom>
          <a:avLst/>
          <a:gdLst/>
          <a:ahLst/>
          <a:cxnLst/>
          <a:rect l="0" t="0" r="0" b="0"/>
          <a:pathLst>
            <a:path>
              <a:moveTo>
                <a:pt x="0" y="19841"/>
              </a:moveTo>
              <a:lnTo>
                <a:pt x="685507" y="19841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 dirty="0"/>
        </a:p>
      </dsp:txBody>
      <dsp:txXfrm>
        <a:off x="1381634" y="1723294"/>
        <a:ext cx="34275" cy="34275"/>
      </dsp:txXfrm>
    </dsp:sp>
    <dsp:sp modelId="{364ADA6E-F101-48CF-A0CF-D548D249CCD4}">
      <dsp:nvSpPr>
        <dsp:cNvPr id="0" name=""/>
        <dsp:cNvSpPr/>
      </dsp:nvSpPr>
      <dsp:spPr>
        <a:xfrm>
          <a:off x="1631859" y="1700370"/>
          <a:ext cx="1165437" cy="58271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Obal</a:t>
          </a:r>
          <a:endParaRPr lang="cs-CZ" sz="1800" kern="1200" dirty="0"/>
        </a:p>
      </dsp:txBody>
      <dsp:txXfrm>
        <a:off x="1648926" y="1717437"/>
        <a:ext cx="1131303" cy="548584"/>
      </dsp:txXfrm>
    </dsp:sp>
    <dsp:sp modelId="{26EB6B03-CCB8-48F3-B965-4E673D0E9634}">
      <dsp:nvSpPr>
        <dsp:cNvPr id="0" name=""/>
        <dsp:cNvSpPr/>
      </dsp:nvSpPr>
      <dsp:spPr>
        <a:xfrm>
          <a:off x="2797296" y="1971887"/>
          <a:ext cx="466174" cy="39682"/>
        </a:xfrm>
        <a:custGeom>
          <a:avLst/>
          <a:gdLst/>
          <a:ahLst/>
          <a:cxnLst/>
          <a:rect l="0" t="0" r="0" b="0"/>
          <a:pathLst>
            <a:path>
              <a:moveTo>
                <a:pt x="0" y="19841"/>
              </a:moveTo>
              <a:lnTo>
                <a:pt x="466174" y="19841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 dirty="0"/>
        </a:p>
      </dsp:txBody>
      <dsp:txXfrm>
        <a:off x="3018729" y="1980074"/>
        <a:ext cx="23308" cy="23308"/>
      </dsp:txXfrm>
    </dsp:sp>
    <dsp:sp modelId="{F2BBC815-A37B-4DB9-BC89-FABB85CE8934}">
      <dsp:nvSpPr>
        <dsp:cNvPr id="0" name=""/>
        <dsp:cNvSpPr/>
      </dsp:nvSpPr>
      <dsp:spPr>
        <a:xfrm>
          <a:off x="3263471" y="1700370"/>
          <a:ext cx="1165437" cy="58271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Elektrony</a:t>
          </a:r>
          <a:endParaRPr lang="cs-CZ" sz="1800" kern="1200" dirty="0"/>
        </a:p>
      </dsp:txBody>
      <dsp:txXfrm>
        <a:off x="3280538" y="1717437"/>
        <a:ext cx="1131303" cy="54858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image" Target="../media/image5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pPr>
              <a:defRPr/>
            </a:pPr>
            <a:fld id="{85939F53-1F97-4CEB-AB04-62D7C1D3382B}" type="datetimeFigureOut">
              <a:rPr lang="cs-CZ" smtClean="0"/>
              <a:pPr>
                <a:defRPr/>
              </a:pPr>
              <a:t>20.4.2013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pPr>
              <a:defRPr/>
            </a:pPr>
            <a:fld id="{ECEF2924-C682-498B-A260-D1D036BD1033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pPr>
              <a:defRPr/>
            </a:pPr>
            <a:fld id="{92D94530-F2CA-4681-A81D-164CE819021A}" type="datetimeFigureOut">
              <a:rPr lang="cs-CZ" smtClean="0"/>
              <a:pPr>
                <a:defRPr/>
              </a:pPr>
              <a:t>20.4.2013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pPr>
              <a:defRPr/>
            </a:pPr>
            <a:fld id="{6D35BCF5-CDAF-4EBB-B7E1-6AC2B26365F4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pPr>
              <a:defRPr/>
            </a:pPr>
            <a:fld id="{489D14F5-2A4E-409F-A773-604FFF2BC5B7}" type="datetimeFigureOut">
              <a:rPr lang="cs-CZ" smtClean="0"/>
              <a:pPr>
                <a:defRPr/>
              </a:pPr>
              <a:t>20.4.2013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pPr>
              <a:defRPr/>
            </a:pPr>
            <a:fld id="{BD28B518-00C7-4DEA-8CD2-BA2DC66DD0D7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D91C84D-9DB8-4523-901F-9F706A496A1F}" type="datetimeFigureOut">
              <a:rPr lang="cs-CZ" smtClean="0"/>
              <a:pPr>
                <a:defRPr/>
              </a:pPr>
              <a:t>20.4.2013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1BFA67E-C8ED-4B1B-83D3-EC85EE345192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C464F53-C538-4C3D-8B1B-F72B1E6FF65B}" type="datetimeFigureOut">
              <a:rPr lang="cs-CZ" smtClean="0"/>
              <a:pPr>
                <a:defRPr/>
              </a:pPr>
              <a:t>20.4.2013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E917EF2-156F-4FBD-AF17-FE08562F5C9C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>
              <a:defRPr/>
            </a:pPr>
            <a:fld id="{C964E7FD-982E-4DD4-BFF4-C97F9206D8ED}" type="datetimeFigureOut">
              <a:rPr lang="cs-CZ" smtClean="0"/>
              <a:pPr>
                <a:defRPr/>
              </a:pPr>
              <a:t>20.4.2013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>
              <a:defRPr/>
            </a:pPr>
            <a:fld id="{B6E45C09-B5F4-4352-844D-493738C3DA7F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39C48F7-C1A4-4954-8FA1-A31BD87A8562}" type="datetimeFigureOut">
              <a:rPr lang="cs-CZ" smtClean="0"/>
              <a:pPr>
                <a:defRPr/>
              </a:pPr>
              <a:t>20.4.2013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ED3DCEB-444C-410E-A309-25F3C37623FF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pPr>
              <a:defRPr/>
            </a:pPr>
            <a:fld id="{B95E1BDF-FF20-4C36-A39D-8CC14A619C1C}" type="datetimeFigureOut">
              <a:rPr lang="cs-CZ" smtClean="0"/>
              <a:pPr>
                <a:defRPr/>
              </a:pPr>
              <a:t>20.4.2013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pPr>
              <a:defRPr/>
            </a:pPr>
            <a:fld id="{4D334D17-BD04-4A74-826B-0D83A8D13E1E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pPr>
              <a:defRPr/>
            </a:pPr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>
              <a:defRPr/>
            </a:pPr>
            <a:fld id="{7E14E24F-349E-4C66-97C3-C837DF504180}" type="datetimeFigureOut">
              <a:rPr lang="cs-CZ" smtClean="0"/>
              <a:pPr>
                <a:defRPr/>
              </a:pPr>
              <a:t>20.4.2013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>
              <a:defRPr/>
            </a:pPr>
            <a:fld id="{1BA6DEEF-9A70-43E7-B858-1FB3725E941A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14F286A-7633-496A-800A-D7278690047A}" type="datetimeFigureOut">
              <a:rPr lang="cs-CZ" smtClean="0"/>
              <a:pPr>
                <a:defRPr/>
              </a:pPr>
              <a:t>20.4.2013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0D20EB9-64D6-41B4-896C-4C16F091DCF4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F3E4899-6959-47FC-9530-B2C0734E1BDD}" type="datetimeFigureOut">
              <a:rPr lang="cs-CZ" smtClean="0"/>
              <a:pPr>
                <a:defRPr/>
              </a:pPr>
              <a:t>20.4.2013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254A8E3-E2C9-4F90-BDD8-66B2CAA3CB93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1E682B43-A368-436F-ABF4-F0319C749041}" type="datetimeFigureOut">
              <a:rPr lang="cs-CZ" smtClean="0"/>
              <a:pPr>
                <a:defRPr/>
              </a:pPr>
              <a:t>20.4.2013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D62B7547-AA41-49F4-B20F-4D5BD98A5DFC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705" r:id="rId4"/>
    <p:sldLayoutId id="2147483706" r:id="rId5"/>
    <p:sldLayoutId id="2147483707" r:id="rId6"/>
    <p:sldLayoutId id="2147483708" r:id="rId7"/>
    <p:sldLayoutId id="2147483709" r:id="rId8"/>
    <p:sldLayoutId id="2147483710" r:id="rId9"/>
    <p:sldLayoutId id="2147483711" r:id="rId10"/>
    <p:sldLayoutId id="2147483712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3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4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6.wmf"/><Relationship Id="rId5" Type="http://schemas.openxmlformats.org/officeDocument/2006/relationships/oleObject" Target="../embeddings/oleObject4.bin"/><Relationship Id="rId4" Type="http://schemas.openxmlformats.org/officeDocument/2006/relationships/image" Target="../media/image5.w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Obrázek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4292600"/>
            <a:ext cx="5972175" cy="151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Rectangle 2"/>
          <p:cNvSpPr>
            <a:spLocks noChangeArrowheads="1"/>
          </p:cNvSpPr>
          <p:nvPr/>
        </p:nvSpPr>
        <p:spPr bwMode="auto">
          <a:xfrm>
            <a:off x="738188" y="960438"/>
            <a:ext cx="6970712" cy="3554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cs-CZ" sz="1600" dirty="0">
                <a:latin typeface="Arial" charset="0"/>
              </a:rPr>
              <a:t>NÁZEV ŠKOLY: 2. ZÁKLADNÍ ŠKOLA, RAKOVNÍK, HUSOVO NÁM</a:t>
            </a:r>
            <a:r>
              <a:rPr lang="cs-CZ" sz="1600" dirty="0">
                <a:latin typeface="Times New Roman" pitchFamily="18" charset="0"/>
              </a:rPr>
              <a:t>Ě</a:t>
            </a:r>
            <a:r>
              <a:rPr lang="cs-CZ" sz="1600" dirty="0">
                <a:latin typeface="Arial" charset="0"/>
              </a:rPr>
              <a:t>STÍ 3</a:t>
            </a:r>
          </a:p>
          <a:p>
            <a:endParaRPr lang="cs-CZ" sz="900" dirty="0">
              <a:latin typeface="Arial" charset="0"/>
            </a:endParaRPr>
          </a:p>
          <a:p>
            <a:endParaRPr lang="cs-CZ" sz="900" dirty="0">
              <a:latin typeface="Arial" charset="0"/>
            </a:endParaRPr>
          </a:p>
          <a:p>
            <a:r>
              <a:rPr lang="cs-CZ" sz="1600" dirty="0">
                <a:latin typeface="Arial" charset="0"/>
              </a:rPr>
              <a:t>AUTOR: MGR. TOMÁŠ ERICH LÜFTNER</a:t>
            </a:r>
          </a:p>
          <a:p>
            <a:endParaRPr lang="cs-CZ" sz="1600" dirty="0">
              <a:latin typeface="Arial" charset="0"/>
            </a:endParaRPr>
          </a:p>
          <a:p>
            <a:r>
              <a:rPr lang="cs-CZ" sz="1600" dirty="0">
                <a:latin typeface="Arial" charset="0"/>
              </a:rPr>
              <a:t>DATUM VYTVO</a:t>
            </a:r>
            <a:r>
              <a:rPr lang="cs-CZ" sz="1600" dirty="0">
                <a:latin typeface="Times New Roman" pitchFamily="18" charset="0"/>
              </a:rPr>
              <a:t>Ř</a:t>
            </a:r>
            <a:r>
              <a:rPr lang="cs-CZ" sz="1600" dirty="0">
                <a:latin typeface="Arial" charset="0"/>
              </a:rPr>
              <a:t>ENÍ: DUBEN 2013 </a:t>
            </a:r>
          </a:p>
          <a:p>
            <a:endParaRPr lang="cs-CZ" sz="900" dirty="0">
              <a:latin typeface="Arial" charset="0"/>
            </a:endParaRPr>
          </a:p>
          <a:p>
            <a:endParaRPr lang="cs-CZ" sz="900" dirty="0">
              <a:latin typeface="Arial" charset="0"/>
            </a:endParaRPr>
          </a:p>
          <a:p>
            <a:r>
              <a:rPr lang="cs-CZ" sz="1600" dirty="0">
                <a:latin typeface="Arial" charset="0"/>
              </a:rPr>
              <a:t>NÁZEV: VY_32_INOVACE_19_9._ROČNÍK</a:t>
            </a:r>
          </a:p>
          <a:p>
            <a:endParaRPr lang="cs-CZ" sz="1600" dirty="0">
              <a:latin typeface="Arial" charset="0"/>
            </a:endParaRPr>
          </a:p>
          <a:p>
            <a:r>
              <a:rPr lang="cs-CZ" sz="1600" dirty="0">
                <a:latin typeface="Arial" charset="0"/>
              </a:rPr>
              <a:t>VZD</a:t>
            </a:r>
            <a:r>
              <a:rPr lang="cs-CZ" sz="1600" dirty="0">
                <a:latin typeface="Times New Roman" pitchFamily="18" charset="0"/>
              </a:rPr>
              <a:t>Ě</a:t>
            </a:r>
            <a:r>
              <a:rPr lang="cs-CZ" sz="1600" dirty="0">
                <a:latin typeface="Arial" charset="0"/>
              </a:rPr>
              <a:t>LÁVACÍ OBLAST: ČLOVĚK A_PŘÍRODA</a:t>
            </a:r>
          </a:p>
          <a:p>
            <a:endParaRPr lang="cs-CZ" sz="900" dirty="0">
              <a:latin typeface="Arial" charset="0"/>
            </a:endParaRPr>
          </a:p>
          <a:p>
            <a:endParaRPr lang="cs-CZ" sz="900" dirty="0">
              <a:latin typeface="Arial" charset="0"/>
            </a:endParaRPr>
          </a:p>
          <a:p>
            <a:r>
              <a:rPr lang="cs-CZ" sz="1600" dirty="0">
                <a:latin typeface="Arial" charset="0"/>
              </a:rPr>
              <a:t>TÉMA: JADERNÁ_ENERGIE</a:t>
            </a:r>
          </a:p>
          <a:p>
            <a:endParaRPr lang="cs-CZ" sz="900" dirty="0">
              <a:latin typeface="Arial" charset="0"/>
            </a:endParaRPr>
          </a:p>
          <a:p>
            <a:r>
              <a:rPr lang="cs-CZ" sz="1600" dirty="0">
                <a:latin typeface="Times New Roman" pitchFamily="18" charset="0"/>
              </a:rPr>
              <a:t>Č</a:t>
            </a:r>
            <a:r>
              <a:rPr lang="cs-CZ" sz="1600" dirty="0">
                <a:latin typeface="Arial" charset="0"/>
              </a:rPr>
              <a:t>ÍSLO PROJEKTU: CZ.1.07/1.4.00/21.1427 </a:t>
            </a:r>
            <a:endParaRPr lang="cs-CZ" sz="900" dirty="0">
              <a:latin typeface="Arial" charset="0"/>
            </a:endParaRPr>
          </a:p>
          <a:p>
            <a:endParaRPr lang="cs-CZ" dirty="0">
              <a:latin typeface="Arial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0825" y="260350"/>
            <a:ext cx="8229600" cy="10668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0825" y="1268413"/>
            <a:ext cx="8229600" cy="4325937"/>
          </a:xfrm>
        </p:spPr>
        <p:txBody>
          <a:bodyPr>
            <a:normAutofit/>
          </a:bodyPr>
          <a:lstStyle/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dirty="0" smtClean="0"/>
              <a:t>Výukový materiál slouží pro výklad  – Jaderná energie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dirty="0" smtClean="0"/>
              <a:t>Snímek 3 – Atom – stavba atomu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dirty="0" smtClean="0"/>
              <a:t>Snímek 4 – Atomové jádro – protonové, nukleonové číslo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dirty="0" smtClean="0"/>
              <a:t>Snímek 5 – hmotnosti – protonu, neutronu, elektronu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dirty="0" smtClean="0"/>
              <a:t>Snímek 6 – Izotop – definice – příklad izotopy uhlíku</a:t>
            </a:r>
          </a:p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r>
              <a:rPr lang="cs-CZ" dirty="0" smtClean="0"/>
              <a:t/>
            </a:r>
            <a:br>
              <a:rPr lang="cs-CZ" dirty="0" smtClean="0"/>
            </a:br>
            <a:endParaRPr lang="cs-CZ" dirty="0" smtClean="0"/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endParaRPr lang="cs-CZ" dirty="0" smtClean="0"/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Nadpis 1"/>
          <p:cNvSpPr>
            <a:spLocks noGrp="1"/>
          </p:cNvSpPr>
          <p:nvPr>
            <p:ph type="title"/>
          </p:nvPr>
        </p:nvSpPr>
        <p:spPr>
          <a:xfrm>
            <a:off x="166688" y="428625"/>
            <a:ext cx="746760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Atomy</a:t>
            </a:r>
          </a:p>
        </p:txBody>
      </p:sp>
      <p:sp>
        <p:nvSpPr>
          <p:cNvPr id="10243" name="TextovéPole 2"/>
          <p:cNvSpPr txBox="1">
            <a:spLocks noChangeArrowheads="1"/>
          </p:cNvSpPr>
          <p:nvPr/>
        </p:nvSpPr>
        <p:spPr bwMode="auto">
          <a:xfrm>
            <a:off x="428625" y="1571625"/>
            <a:ext cx="82867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Schoolbook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Schoolbook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9pPr>
          </a:lstStyle>
          <a:p>
            <a:r>
              <a:rPr lang="cs-CZ">
                <a:latin typeface="Georgia" pitchFamily="18" charset="0"/>
              </a:rPr>
              <a:t>Atom – základní částice každé látky	</a:t>
            </a:r>
          </a:p>
          <a:p>
            <a:endParaRPr lang="cs-CZ">
              <a:latin typeface="Georgia" pitchFamily="18" charset="0"/>
            </a:endParaRPr>
          </a:p>
        </p:txBody>
      </p:sp>
      <p:graphicFrame>
        <p:nvGraphicFramePr>
          <p:cNvPr id="4" name="Diagram 3"/>
          <p:cNvGraphicFramePr/>
          <p:nvPr/>
        </p:nvGraphicFramePr>
        <p:xfrm>
          <a:off x="428596" y="2285992"/>
          <a:ext cx="4429156" cy="26432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5" name="Skupina 4"/>
          <p:cNvGrpSpPr/>
          <p:nvPr/>
        </p:nvGrpSpPr>
        <p:grpSpPr>
          <a:xfrm>
            <a:off x="5080000" y="1571625"/>
            <a:ext cx="3236913" cy="3370263"/>
            <a:chOff x="5080000" y="1571625"/>
            <a:chExt cx="3236913" cy="3370263"/>
          </a:xfrm>
        </p:grpSpPr>
        <p:sp>
          <p:nvSpPr>
            <p:cNvPr id="2" name="Ovál 1"/>
            <p:cNvSpPr>
              <a:spLocks noChangeAspect="1"/>
            </p:cNvSpPr>
            <p:nvPr/>
          </p:nvSpPr>
          <p:spPr>
            <a:xfrm>
              <a:off x="6753225" y="3402013"/>
              <a:ext cx="107950" cy="10795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3" name="Ovál 2"/>
            <p:cNvSpPr>
              <a:spLocks noChangeAspect="1"/>
            </p:cNvSpPr>
            <p:nvPr/>
          </p:nvSpPr>
          <p:spPr>
            <a:xfrm>
              <a:off x="6402388" y="3051175"/>
              <a:ext cx="809625" cy="809625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11" name="Ovál 10"/>
            <p:cNvSpPr>
              <a:spLocks noChangeAspect="1"/>
            </p:cNvSpPr>
            <p:nvPr/>
          </p:nvSpPr>
          <p:spPr>
            <a:xfrm>
              <a:off x="6078538" y="2727325"/>
              <a:ext cx="1458912" cy="1458913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12" name="Ovál 11"/>
            <p:cNvSpPr>
              <a:spLocks noChangeAspect="1"/>
            </p:cNvSpPr>
            <p:nvPr/>
          </p:nvSpPr>
          <p:spPr>
            <a:xfrm>
              <a:off x="5726113" y="2374900"/>
              <a:ext cx="2162175" cy="2162175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13" name="Ovál 12"/>
            <p:cNvSpPr>
              <a:spLocks noChangeAspect="1"/>
            </p:cNvSpPr>
            <p:nvPr/>
          </p:nvSpPr>
          <p:spPr>
            <a:xfrm>
              <a:off x="5321300" y="1970088"/>
              <a:ext cx="2971800" cy="2971800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15" name="Ovál 14"/>
            <p:cNvSpPr>
              <a:spLocks noChangeAspect="1"/>
            </p:cNvSpPr>
            <p:nvPr/>
          </p:nvSpPr>
          <p:spPr>
            <a:xfrm>
              <a:off x="6753225" y="2997200"/>
              <a:ext cx="107950" cy="107950"/>
            </a:xfrm>
            <a:prstGeom prst="ellipse">
              <a:avLst/>
            </a:prstGeom>
            <a:solidFill>
              <a:srgbClr val="92D050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16" name="Ovál 15"/>
            <p:cNvSpPr>
              <a:spLocks noChangeAspect="1"/>
            </p:cNvSpPr>
            <p:nvPr/>
          </p:nvSpPr>
          <p:spPr>
            <a:xfrm>
              <a:off x="7834313" y="3392488"/>
              <a:ext cx="107950" cy="107950"/>
            </a:xfrm>
            <a:prstGeom prst="ellipse">
              <a:avLst/>
            </a:prstGeom>
            <a:solidFill>
              <a:srgbClr val="92D050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17" name="Ovál 16"/>
            <p:cNvSpPr>
              <a:spLocks noChangeAspect="1"/>
            </p:cNvSpPr>
            <p:nvPr/>
          </p:nvSpPr>
          <p:spPr>
            <a:xfrm>
              <a:off x="7550150" y="2673350"/>
              <a:ext cx="107950" cy="107950"/>
            </a:xfrm>
            <a:prstGeom prst="ellipse">
              <a:avLst/>
            </a:prstGeom>
            <a:solidFill>
              <a:srgbClr val="92D050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18" name="Ovál 17"/>
            <p:cNvSpPr>
              <a:spLocks noChangeAspect="1"/>
            </p:cNvSpPr>
            <p:nvPr/>
          </p:nvSpPr>
          <p:spPr>
            <a:xfrm>
              <a:off x="5970588" y="4113213"/>
              <a:ext cx="107950" cy="107950"/>
            </a:xfrm>
            <a:prstGeom prst="ellipse">
              <a:avLst/>
            </a:prstGeom>
            <a:solidFill>
              <a:srgbClr val="92D050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19" name="Ovál 18"/>
            <p:cNvSpPr>
              <a:spLocks noChangeAspect="1"/>
            </p:cNvSpPr>
            <p:nvPr/>
          </p:nvSpPr>
          <p:spPr>
            <a:xfrm>
              <a:off x="5940152" y="2672978"/>
              <a:ext cx="107950" cy="107950"/>
            </a:xfrm>
            <a:prstGeom prst="ellipse">
              <a:avLst/>
            </a:prstGeom>
            <a:solidFill>
              <a:srgbClr val="92D050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20" name="Ovál 19"/>
            <p:cNvSpPr>
              <a:spLocks noChangeAspect="1"/>
            </p:cNvSpPr>
            <p:nvPr/>
          </p:nvSpPr>
          <p:spPr>
            <a:xfrm>
              <a:off x="5672138" y="3392488"/>
              <a:ext cx="107950" cy="107950"/>
            </a:xfrm>
            <a:prstGeom prst="ellipse">
              <a:avLst/>
            </a:prstGeom>
            <a:solidFill>
              <a:srgbClr val="92D050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21" name="Ovál 20"/>
            <p:cNvSpPr>
              <a:spLocks noChangeAspect="1"/>
            </p:cNvSpPr>
            <p:nvPr/>
          </p:nvSpPr>
          <p:spPr>
            <a:xfrm>
              <a:off x="6761163" y="3795713"/>
              <a:ext cx="107950" cy="109537"/>
            </a:xfrm>
            <a:prstGeom prst="ellipse">
              <a:avLst/>
            </a:prstGeom>
            <a:solidFill>
              <a:srgbClr val="92D050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22" name="Ovál 21"/>
            <p:cNvSpPr>
              <a:spLocks noChangeAspect="1"/>
            </p:cNvSpPr>
            <p:nvPr/>
          </p:nvSpPr>
          <p:spPr>
            <a:xfrm>
              <a:off x="7442200" y="4221163"/>
              <a:ext cx="107950" cy="107950"/>
            </a:xfrm>
            <a:prstGeom prst="ellipse">
              <a:avLst/>
            </a:prstGeom>
            <a:solidFill>
              <a:srgbClr val="92D050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23" name="Ovál 22"/>
            <p:cNvSpPr>
              <a:spLocks noChangeAspect="1"/>
            </p:cNvSpPr>
            <p:nvPr/>
          </p:nvSpPr>
          <p:spPr>
            <a:xfrm>
              <a:off x="6761163" y="2673350"/>
              <a:ext cx="107950" cy="107950"/>
            </a:xfrm>
            <a:prstGeom prst="ellipse">
              <a:avLst/>
            </a:prstGeom>
            <a:solidFill>
              <a:srgbClr val="92D050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24" name="Ovál 23"/>
            <p:cNvSpPr>
              <a:spLocks noChangeAspect="1"/>
            </p:cNvSpPr>
            <p:nvPr/>
          </p:nvSpPr>
          <p:spPr>
            <a:xfrm>
              <a:off x="7283450" y="2921000"/>
              <a:ext cx="107950" cy="107950"/>
            </a:xfrm>
            <a:prstGeom prst="ellipse">
              <a:avLst/>
            </a:prstGeom>
            <a:solidFill>
              <a:srgbClr val="92D050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25" name="Ovál 24"/>
            <p:cNvSpPr>
              <a:spLocks noChangeAspect="1"/>
            </p:cNvSpPr>
            <p:nvPr/>
          </p:nvSpPr>
          <p:spPr>
            <a:xfrm>
              <a:off x="7488238" y="3392488"/>
              <a:ext cx="107950" cy="107950"/>
            </a:xfrm>
            <a:prstGeom prst="ellipse">
              <a:avLst/>
            </a:prstGeom>
            <a:solidFill>
              <a:srgbClr val="92D050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26" name="Ovál 25"/>
            <p:cNvSpPr>
              <a:spLocks noChangeAspect="1"/>
            </p:cNvSpPr>
            <p:nvPr/>
          </p:nvSpPr>
          <p:spPr>
            <a:xfrm>
              <a:off x="7283450" y="3892550"/>
              <a:ext cx="107950" cy="107950"/>
            </a:xfrm>
            <a:prstGeom prst="ellipse">
              <a:avLst/>
            </a:prstGeom>
            <a:solidFill>
              <a:srgbClr val="92D050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27" name="Ovál 26"/>
            <p:cNvSpPr>
              <a:spLocks noChangeAspect="1"/>
            </p:cNvSpPr>
            <p:nvPr/>
          </p:nvSpPr>
          <p:spPr>
            <a:xfrm>
              <a:off x="6767513" y="4113213"/>
              <a:ext cx="107950" cy="107950"/>
            </a:xfrm>
            <a:prstGeom prst="ellipse">
              <a:avLst/>
            </a:prstGeom>
            <a:solidFill>
              <a:srgbClr val="92D050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28" name="Ovál 27"/>
            <p:cNvSpPr>
              <a:spLocks noChangeAspect="1"/>
            </p:cNvSpPr>
            <p:nvPr/>
          </p:nvSpPr>
          <p:spPr>
            <a:xfrm>
              <a:off x="6767513" y="4473575"/>
              <a:ext cx="107950" cy="107950"/>
            </a:xfrm>
            <a:prstGeom prst="ellipse">
              <a:avLst/>
            </a:prstGeom>
            <a:solidFill>
              <a:srgbClr val="92D050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29" name="Ovál 28"/>
            <p:cNvSpPr>
              <a:spLocks noChangeAspect="1"/>
            </p:cNvSpPr>
            <p:nvPr/>
          </p:nvSpPr>
          <p:spPr>
            <a:xfrm>
              <a:off x="6767513" y="2312988"/>
              <a:ext cx="107950" cy="107950"/>
            </a:xfrm>
            <a:prstGeom prst="ellipse">
              <a:avLst/>
            </a:prstGeom>
            <a:solidFill>
              <a:srgbClr val="92D050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30" name="Ovál 29"/>
            <p:cNvSpPr>
              <a:spLocks noChangeAspect="1"/>
            </p:cNvSpPr>
            <p:nvPr/>
          </p:nvSpPr>
          <p:spPr>
            <a:xfrm>
              <a:off x="6011863" y="3400425"/>
              <a:ext cx="107950" cy="107950"/>
            </a:xfrm>
            <a:prstGeom prst="ellipse">
              <a:avLst/>
            </a:prstGeom>
            <a:solidFill>
              <a:srgbClr val="92D050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31" name="Ovál 30"/>
            <p:cNvSpPr>
              <a:spLocks noChangeAspect="1"/>
            </p:cNvSpPr>
            <p:nvPr/>
          </p:nvSpPr>
          <p:spPr>
            <a:xfrm>
              <a:off x="6230938" y="2889250"/>
              <a:ext cx="107950" cy="107950"/>
            </a:xfrm>
            <a:prstGeom prst="ellipse">
              <a:avLst/>
            </a:prstGeom>
            <a:solidFill>
              <a:srgbClr val="92D050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32" name="Ovál 31"/>
            <p:cNvSpPr>
              <a:spLocks noChangeAspect="1"/>
            </p:cNvSpPr>
            <p:nvPr/>
          </p:nvSpPr>
          <p:spPr>
            <a:xfrm>
              <a:off x="6227763" y="3897313"/>
              <a:ext cx="107950" cy="107950"/>
            </a:xfrm>
            <a:prstGeom prst="ellipse">
              <a:avLst/>
            </a:prstGeom>
            <a:solidFill>
              <a:srgbClr val="92D050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33" name="Ovál 32"/>
            <p:cNvSpPr>
              <a:spLocks noChangeAspect="1"/>
            </p:cNvSpPr>
            <p:nvPr/>
          </p:nvSpPr>
          <p:spPr>
            <a:xfrm>
              <a:off x="5256213" y="3392488"/>
              <a:ext cx="107950" cy="107950"/>
            </a:xfrm>
            <a:prstGeom prst="ellipse">
              <a:avLst/>
            </a:prstGeom>
            <a:solidFill>
              <a:srgbClr val="92D050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34" name="Ovál 33"/>
            <p:cNvSpPr>
              <a:spLocks noChangeAspect="1"/>
            </p:cNvSpPr>
            <p:nvPr/>
          </p:nvSpPr>
          <p:spPr>
            <a:xfrm>
              <a:off x="8208963" y="3392488"/>
              <a:ext cx="107950" cy="107950"/>
            </a:xfrm>
            <a:prstGeom prst="ellipse">
              <a:avLst/>
            </a:prstGeom>
            <a:solidFill>
              <a:srgbClr val="92D050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10270" name="TextovéPole 8"/>
            <p:cNvSpPr txBox="1">
              <a:spLocks noChangeArrowheads="1"/>
            </p:cNvSpPr>
            <p:nvPr/>
          </p:nvSpPr>
          <p:spPr bwMode="auto">
            <a:xfrm>
              <a:off x="6875463" y="2781300"/>
              <a:ext cx="352425" cy="368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entury Schoolbook" pitchFamily="18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entury Schoolbook" pitchFamily="18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entury Schoolbook" pitchFamily="18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entury Schoolbook" pitchFamily="18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entury Schoolbook" pitchFamily="18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entury Schoolbook" pitchFamily="18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entury Schoolbook" pitchFamily="18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entury Schoolbook" pitchFamily="18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entury Schoolbook" pitchFamily="18" charset="0"/>
                </a:defRPr>
              </a:lvl9pPr>
            </a:lstStyle>
            <a:p>
              <a:r>
                <a:rPr lang="cs-CZ"/>
                <a:t>K</a:t>
              </a:r>
            </a:p>
          </p:txBody>
        </p:sp>
        <p:sp>
          <p:nvSpPr>
            <p:cNvPr id="10271" name="TextovéPole 35"/>
            <p:cNvSpPr txBox="1">
              <a:spLocks noChangeArrowheads="1"/>
            </p:cNvSpPr>
            <p:nvPr/>
          </p:nvSpPr>
          <p:spPr bwMode="auto">
            <a:xfrm>
              <a:off x="7027863" y="2492375"/>
              <a:ext cx="352425" cy="369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entury Schoolbook" pitchFamily="18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entury Schoolbook" pitchFamily="18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entury Schoolbook" pitchFamily="18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entury Schoolbook" pitchFamily="18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entury Schoolbook" pitchFamily="18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entury Schoolbook" pitchFamily="18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entury Schoolbook" pitchFamily="18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entury Schoolbook" pitchFamily="18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entury Schoolbook" pitchFamily="18" charset="0"/>
                </a:defRPr>
              </a:lvl9pPr>
            </a:lstStyle>
            <a:p>
              <a:r>
                <a:rPr lang="cs-CZ"/>
                <a:t>L</a:t>
              </a:r>
            </a:p>
          </p:txBody>
        </p:sp>
        <p:sp>
          <p:nvSpPr>
            <p:cNvPr id="10272" name="TextovéPole 36"/>
            <p:cNvSpPr txBox="1">
              <a:spLocks noChangeArrowheads="1"/>
            </p:cNvSpPr>
            <p:nvPr/>
          </p:nvSpPr>
          <p:spPr bwMode="auto">
            <a:xfrm>
              <a:off x="7156450" y="2128838"/>
              <a:ext cx="350838" cy="369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entury Schoolbook" pitchFamily="18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entury Schoolbook" pitchFamily="18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entury Schoolbook" pitchFamily="18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entury Schoolbook" pitchFamily="18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entury Schoolbook" pitchFamily="18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entury Schoolbook" pitchFamily="18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entury Schoolbook" pitchFamily="18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entury Schoolbook" pitchFamily="18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entury Schoolbook" pitchFamily="18" charset="0"/>
                </a:defRPr>
              </a:lvl9pPr>
            </a:lstStyle>
            <a:p>
              <a:r>
                <a:rPr lang="cs-CZ"/>
                <a:t>M</a:t>
              </a:r>
            </a:p>
          </p:txBody>
        </p:sp>
        <p:sp>
          <p:nvSpPr>
            <p:cNvPr id="10273" name="TextovéPole 37"/>
            <p:cNvSpPr txBox="1">
              <a:spLocks noChangeArrowheads="1"/>
            </p:cNvSpPr>
            <p:nvPr/>
          </p:nvSpPr>
          <p:spPr bwMode="auto">
            <a:xfrm>
              <a:off x="7305675" y="1785938"/>
              <a:ext cx="350838" cy="369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entury Schoolbook" pitchFamily="18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entury Schoolbook" pitchFamily="18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entury Schoolbook" pitchFamily="18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entury Schoolbook" pitchFamily="18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entury Schoolbook" pitchFamily="18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entury Schoolbook" pitchFamily="18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entury Schoolbook" pitchFamily="18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entury Schoolbook" pitchFamily="18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entury Schoolbook" pitchFamily="18" charset="0"/>
                </a:defRPr>
              </a:lvl9pPr>
            </a:lstStyle>
            <a:p>
              <a:r>
                <a:rPr lang="cs-CZ"/>
                <a:t>N</a:t>
              </a:r>
            </a:p>
          </p:txBody>
        </p:sp>
        <p:sp>
          <p:nvSpPr>
            <p:cNvPr id="10274" name="TextovéPole 9"/>
            <p:cNvSpPr txBox="1">
              <a:spLocks noChangeArrowheads="1"/>
            </p:cNvSpPr>
            <p:nvPr/>
          </p:nvSpPr>
          <p:spPr bwMode="auto">
            <a:xfrm>
              <a:off x="5080000" y="1571625"/>
              <a:ext cx="2578100" cy="369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entury Schoolbook" pitchFamily="18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entury Schoolbook" pitchFamily="18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entury Schoolbook" pitchFamily="18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entury Schoolbook" pitchFamily="18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entury Schoolbook" pitchFamily="18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entury Schoolbook" pitchFamily="18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entury Schoolbook" pitchFamily="18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entury Schoolbook" pitchFamily="18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entury Schoolbook" pitchFamily="18" charset="0"/>
                </a:defRPr>
              </a:lvl9pPr>
            </a:lstStyle>
            <a:p>
              <a:r>
                <a:rPr lang="cs-CZ"/>
                <a:t>VALENČNÍ VRSTVA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Nadpis 1"/>
          <p:cNvSpPr>
            <a:spLocks noGrp="1"/>
          </p:cNvSpPr>
          <p:nvPr>
            <p:ph type="title"/>
          </p:nvPr>
        </p:nvSpPr>
        <p:spPr>
          <a:xfrm>
            <a:off x="481013" y="214313"/>
            <a:ext cx="746760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mtClean="0"/>
              <a:t>Atomové jádro</a:t>
            </a:r>
          </a:p>
        </p:txBody>
      </p:sp>
      <p:sp>
        <p:nvSpPr>
          <p:cNvPr id="11267" name="TextovéPole 2"/>
          <p:cNvSpPr txBox="1">
            <a:spLocks noChangeArrowheads="1"/>
          </p:cNvSpPr>
          <p:nvPr/>
        </p:nvSpPr>
        <p:spPr bwMode="auto">
          <a:xfrm>
            <a:off x="357188" y="1571625"/>
            <a:ext cx="850106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Schoolbook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Schoolbook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9pPr>
          </a:lstStyle>
          <a:p>
            <a:r>
              <a:rPr lang="cs-CZ">
                <a:latin typeface="Georgia" pitchFamily="18" charset="0"/>
              </a:rPr>
              <a:t>Skládá se z protonů a neutronů</a:t>
            </a:r>
          </a:p>
        </p:txBody>
      </p:sp>
      <p:sp>
        <p:nvSpPr>
          <p:cNvPr id="5" name="Obdélník 4"/>
          <p:cNvSpPr/>
          <p:nvPr/>
        </p:nvSpPr>
        <p:spPr>
          <a:xfrm>
            <a:off x="4500563" y="1857375"/>
            <a:ext cx="1143000" cy="9286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/>
          </a:p>
        </p:txBody>
      </p:sp>
      <p:sp>
        <p:nvSpPr>
          <p:cNvPr id="6" name="Zaoblený obdélník 5"/>
          <p:cNvSpPr/>
          <p:nvPr/>
        </p:nvSpPr>
        <p:spPr>
          <a:xfrm>
            <a:off x="4929188" y="2928938"/>
            <a:ext cx="500062" cy="185737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/>
          </a:p>
        </p:txBody>
      </p:sp>
      <p:sp>
        <p:nvSpPr>
          <p:cNvPr id="7" name="Zaoblený obdélník 6"/>
          <p:cNvSpPr/>
          <p:nvPr/>
        </p:nvSpPr>
        <p:spPr>
          <a:xfrm>
            <a:off x="4857750" y="4643438"/>
            <a:ext cx="1143000" cy="71437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/>
          </a:p>
        </p:txBody>
      </p:sp>
      <p:sp>
        <p:nvSpPr>
          <p:cNvPr id="11271" name="TextovéPole 7"/>
          <p:cNvSpPr txBox="1">
            <a:spLocks noChangeArrowheads="1"/>
          </p:cNvSpPr>
          <p:nvPr/>
        </p:nvSpPr>
        <p:spPr bwMode="auto">
          <a:xfrm>
            <a:off x="214313" y="3500438"/>
            <a:ext cx="47148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Schoolbook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Schoolbook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9pPr>
          </a:lstStyle>
          <a:p>
            <a:r>
              <a:rPr lang="cs-CZ" dirty="0">
                <a:latin typeface="Georgia" pitchFamily="18" charset="0"/>
              </a:rPr>
              <a:t>Z – protonové číslo (Počet protonů v jádře)</a:t>
            </a:r>
          </a:p>
        </p:txBody>
      </p:sp>
      <p:sp>
        <p:nvSpPr>
          <p:cNvPr id="11272" name="TextovéPole 8"/>
          <p:cNvSpPr txBox="1">
            <a:spLocks noChangeArrowheads="1"/>
          </p:cNvSpPr>
          <p:nvPr/>
        </p:nvSpPr>
        <p:spPr bwMode="auto">
          <a:xfrm>
            <a:off x="142875" y="4000500"/>
            <a:ext cx="47148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Schoolbook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Schoolbook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9pPr>
          </a:lstStyle>
          <a:p>
            <a:r>
              <a:rPr lang="cs-CZ" dirty="0">
                <a:latin typeface="Georgia" pitchFamily="18" charset="0"/>
              </a:rPr>
              <a:t>N – počet neutronů v jádře</a:t>
            </a:r>
          </a:p>
        </p:txBody>
      </p:sp>
      <p:sp>
        <p:nvSpPr>
          <p:cNvPr id="11273" name="TextovéPole 9"/>
          <p:cNvSpPr txBox="1">
            <a:spLocks noChangeArrowheads="1"/>
          </p:cNvSpPr>
          <p:nvPr/>
        </p:nvSpPr>
        <p:spPr bwMode="auto">
          <a:xfrm>
            <a:off x="142875" y="4572000"/>
            <a:ext cx="53578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Schoolbook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Schoolbook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9pPr>
          </a:lstStyle>
          <a:p>
            <a:r>
              <a:rPr lang="cs-CZ" dirty="0">
                <a:latin typeface="Georgia" pitchFamily="18" charset="0"/>
              </a:rPr>
              <a:t>A – nukleonové číslo  (součet protonů a neutronů)</a:t>
            </a:r>
          </a:p>
        </p:txBody>
      </p:sp>
      <p:sp>
        <p:nvSpPr>
          <p:cNvPr id="12" name="Zaoblený obdélník 11"/>
          <p:cNvSpPr/>
          <p:nvPr/>
        </p:nvSpPr>
        <p:spPr>
          <a:xfrm>
            <a:off x="2643188" y="5214938"/>
            <a:ext cx="3143250" cy="785812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/>
          </a:p>
        </p:txBody>
      </p:sp>
      <p:graphicFrame>
        <p:nvGraphicFramePr>
          <p:cNvPr id="11277" name="Object 3"/>
          <p:cNvGraphicFramePr>
            <a:graphicFrameLocks noChangeAspect="1"/>
          </p:cNvGraphicFramePr>
          <p:nvPr/>
        </p:nvGraphicFramePr>
        <p:xfrm>
          <a:off x="3000375" y="5214938"/>
          <a:ext cx="2433638" cy="6429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36" name="Rovnice" r:id="rId3" imgW="672516" imgH="177646" progId="Equation.3">
                  <p:embed/>
                </p:oleObj>
              </mc:Choice>
              <mc:Fallback>
                <p:oleObj name="Rovnice" r:id="rId3" imgW="672516" imgH="177646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00375" y="5214938"/>
                        <a:ext cx="2433638" cy="6429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278" name="TextovéPole 12"/>
          <p:cNvSpPr txBox="1">
            <a:spLocks noChangeArrowheads="1"/>
          </p:cNvSpPr>
          <p:nvPr/>
        </p:nvSpPr>
        <p:spPr bwMode="auto">
          <a:xfrm>
            <a:off x="1714500" y="2428875"/>
            <a:ext cx="26431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Schoolbook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Schoolbook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9pPr>
          </a:lstStyle>
          <a:p>
            <a:r>
              <a:rPr lang="cs-CZ">
                <a:latin typeface="Georgia" pitchFamily="18" charset="0"/>
              </a:rPr>
              <a:t>Nukleony</a:t>
            </a:r>
          </a:p>
        </p:txBody>
      </p:sp>
      <p:cxnSp>
        <p:nvCxnSpPr>
          <p:cNvPr id="15" name="Přímá spojovací šipka 14"/>
          <p:cNvCxnSpPr/>
          <p:nvPr/>
        </p:nvCxnSpPr>
        <p:spPr>
          <a:xfrm rot="5400000" flipH="1" flipV="1">
            <a:off x="2643188" y="2071688"/>
            <a:ext cx="428625" cy="14287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šipka 16"/>
          <p:cNvCxnSpPr/>
          <p:nvPr/>
        </p:nvCxnSpPr>
        <p:spPr>
          <a:xfrm rot="16200000" flipV="1">
            <a:off x="1678781" y="2035969"/>
            <a:ext cx="500063" cy="14287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Skupina 3"/>
          <p:cNvGrpSpPr/>
          <p:nvPr/>
        </p:nvGrpSpPr>
        <p:grpSpPr>
          <a:xfrm>
            <a:off x="5726294" y="1655523"/>
            <a:ext cx="2274787" cy="1968500"/>
            <a:chOff x="5750251" y="1636713"/>
            <a:chExt cx="2274787" cy="1968500"/>
          </a:xfrm>
        </p:grpSpPr>
        <p:sp>
          <p:nvSpPr>
            <p:cNvPr id="35" name="Ovál 34"/>
            <p:cNvSpPr/>
            <p:nvPr/>
          </p:nvSpPr>
          <p:spPr>
            <a:xfrm>
              <a:off x="6648638" y="1664326"/>
              <a:ext cx="720000" cy="720000"/>
            </a:xfrm>
            <a:prstGeom prst="ellipse">
              <a:avLst/>
            </a:prstGeom>
            <a:ln/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grpSp>
          <p:nvGrpSpPr>
            <p:cNvPr id="11284" name="Skupina 3"/>
            <p:cNvGrpSpPr>
              <a:grpSpLocks/>
            </p:cNvGrpSpPr>
            <p:nvPr/>
          </p:nvGrpSpPr>
          <p:grpSpPr bwMode="auto">
            <a:xfrm>
              <a:off x="6180138" y="1636713"/>
              <a:ext cx="720725" cy="720725"/>
              <a:chOff x="5786438" y="1941513"/>
              <a:chExt cx="720000" cy="720000"/>
            </a:xfrm>
          </p:grpSpPr>
          <p:sp>
            <p:nvSpPr>
              <p:cNvPr id="2" name="Ovál 1"/>
              <p:cNvSpPr/>
              <p:nvPr/>
            </p:nvSpPr>
            <p:spPr>
              <a:xfrm>
                <a:off x="5786438" y="1941513"/>
                <a:ext cx="720000" cy="720000"/>
              </a:xfrm>
              <a:prstGeom prst="ellips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cs-CZ"/>
              </a:p>
            </p:txBody>
          </p:sp>
          <p:sp>
            <p:nvSpPr>
              <p:cNvPr id="3" name="Plus 2"/>
              <p:cNvSpPr/>
              <p:nvPr/>
            </p:nvSpPr>
            <p:spPr>
              <a:xfrm>
                <a:off x="5894279" y="2049354"/>
                <a:ext cx="504317" cy="504317"/>
              </a:xfrm>
              <a:prstGeom prst="mathPlus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cs-CZ"/>
              </a:p>
            </p:txBody>
          </p:sp>
        </p:grpSp>
        <p:grpSp>
          <p:nvGrpSpPr>
            <p:cNvPr id="11285" name="Skupina 18"/>
            <p:cNvGrpSpPr>
              <a:grpSpLocks/>
            </p:cNvGrpSpPr>
            <p:nvPr/>
          </p:nvGrpSpPr>
          <p:grpSpPr bwMode="auto">
            <a:xfrm>
              <a:off x="6540500" y="2065338"/>
              <a:ext cx="720725" cy="720725"/>
              <a:chOff x="5786438" y="1941513"/>
              <a:chExt cx="720000" cy="720000"/>
            </a:xfrm>
          </p:grpSpPr>
          <p:sp>
            <p:nvSpPr>
              <p:cNvPr id="20" name="Ovál 19"/>
              <p:cNvSpPr/>
              <p:nvPr/>
            </p:nvSpPr>
            <p:spPr>
              <a:xfrm>
                <a:off x="5786438" y="1941513"/>
                <a:ext cx="720000" cy="720000"/>
              </a:xfrm>
              <a:prstGeom prst="ellips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cs-CZ"/>
              </a:p>
            </p:txBody>
          </p:sp>
          <p:sp>
            <p:nvSpPr>
              <p:cNvPr id="21" name="Plus 20"/>
              <p:cNvSpPr/>
              <p:nvPr/>
            </p:nvSpPr>
            <p:spPr>
              <a:xfrm>
                <a:off x="5894279" y="2049354"/>
                <a:ext cx="504317" cy="504317"/>
              </a:xfrm>
              <a:prstGeom prst="mathPlus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cs-CZ"/>
              </a:p>
            </p:txBody>
          </p:sp>
        </p:grpSp>
        <p:sp>
          <p:nvSpPr>
            <p:cNvPr id="38" name="Ovál 37"/>
            <p:cNvSpPr/>
            <p:nvPr/>
          </p:nvSpPr>
          <p:spPr>
            <a:xfrm>
              <a:off x="6545588" y="2384326"/>
              <a:ext cx="720000" cy="720000"/>
            </a:xfrm>
            <a:prstGeom prst="ellipse">
              <a:avLst/>
            </a:prstGeom>
            <a:ln/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grpSp>
          <p:nvGrpSpPr>
            <p:cNvPr id="11289" name="Skupina 21"/>
            <p:cNvGrpSpPr>
              <a:grpSpLocks/>
            </p:cNvGrpSpPr>
            <p:nvPr/>
          </p:nvGrpSpPr>
          <p:grpSpPr bwMode="auto">
            <a:xfrm>
              <a:off x="6180138" y="2568575"/>
              <a:ext cx="720725" cy="720725"/>
              <a:chOff x="5786438" y="1941513"/>
              <a:chExt cx="720000" cy="720000"/>
            </a:xfrm>
          </p:grpSpPr>
          <p:sp>
            <p:nvSpPr>
              <p:cNvPr id="23" name="Ovál 22"/>
              <p:cNvSpPr/>
              <p:nvPr/>
            </p:nvSpPr>
            <p:spPr>
              <a:xfrm>
                <a:off x="5786438" y="1941513"/>
                <a:ext cx="720000" cy="720000"/>
              </a:xfrm>
              <a:prstGeom prst="ellips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cs-CZ"/>
              </a:p>
            </p:txBody>
          </p:sp>
          <p:sp>
            <p:nvSpPr>
              <p:cNvPr id="24" name="Plus 23"/>
              <p:cNvSpPr/>
              <p:nvPr/>
            </p:nvSpPr>
            <p:spPr>
              <a:xfrm>
                <a:off x="5894279" y="2049354"/>
                <a:ext cx="504317" cy="504317"/>
              </a:xfrm>
              <a:prstGeom prst="mathPlus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cs-CZ"/>
              </a:p>
            </p:txBody>
          </p:sp>
        </p:grpSp>
        <p:grpSp>
          <p:nvGrpSpPr>
            <p:cNvPr id="11290" name="Skupina 24"/>
            <p:cNvGrpSpPr>
              <a:grpSpLocks/>
            </p:cNvGrpSpPr>
            <p:nvPr/>
          </p:nvGrpSpPr>
          <p:grpSpPr bwMode="auto">
            <a:xfrm>
              <a:off x="7180263" y="2163763"/>
              <a:ext cx="720725" cy="720725"/>
              <a:chOff x="5786438" y="1941513"/>
              <a:chExt cx="720000" cy="720000"/>
            </a:xfrm>
          </p:grpSpPr>
          <p:sp>
            <p:nvSpPr>
              <p:cNvPr id="26" name="Ovál 25"/>
              <p:cNvSpPr/>
              <p:nvPr/>
            </p:nvSpPr>
            <p:spPr>
              <a:xfrm>
                <a:off x="5786438" y="1941513"/>
                <a:ext cx="720000" cy="720000"/>
              </a:xfrm>
              <a:prstGeom prst="ellips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cs-CZ"/>
              </a:p>
            </p:txBody>
          </p:sp>
          <p:sp>
            <p:nvSpPr>
              <p:cNvPr id="27" name="Plus 26"/>
              <p:cNvSpPr/>
              <p:nvPr/>
            </p:nvSpPr>
            <p:spPr>
              <a:xfrm>
                <a:off x="5894279" y="2049354"/>
                <a:ext cx="504317" cy="504317"/>
              </a:xfrm>
              <a:prstGeom prst="mathPlus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cs-CZ"/>
              </a:p>
            </p:txBody>
          </p:sp>
        </p:grpSp>
        <p:sp>
          <p:nvSpPr>
            <p:cNvPr id="39" name="Ovál 38"/>
            <p:cNvSpPr/>
            <p:nvPr/>
          </p:nvSpPr>
          <p:spPr>
            <a:xfrm>
              <a:off x="7072988" y="2744326"/>
              <a:ext cx="720000" cy="720000"/>
            </a:xfrm>
            <a:prstGeom prst="ellipse">
              <a:avLst/>
            </a:prstGeom>
            <a:ln/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grpSp>
          <p:nvGrpSpPr>
            <p:cNvPr id="11294" name="Skupina 27"/>
            <p:cNvGrpSpPr>
              <a:grpSpLocks/>
            </p:cNvGrpSpPr>
            <p:nvPr/>
          </p:nvGrpSpPr>
          <p:grpSpPr bwMode="auto">
            <a:xfrm>
              <a:off x="6692900" y="2884488"/>
              <a:ext cx="720725" cy="720725"/>
              <a:chOff x="5786438" y="1941513"/>
              <a:chExt cx="720000" cy="720000"/>
            </a:xfrm>
          </p:grpSpPr>
          <p:sp>
            <p:nvSpPr>
              <p:cNvPr id="29" name="Ovál 28"/>
              <p:cNvSpPr/>
              <p:nvPr/>
            </p:nvSpPr>
            <p:spPr>
              <a:xfrm>
                <a:off x="5786438" y="1941513"/>
                <a:ext cx="720000" cy="720000"/>
              </a:xfrm>
              <a:prstGeom prst="ellips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cs-CZ"/>
              </a:p>
            </p:txBody>
          </p:sp>
          <p:sp>
            <p:nvSpPr>
              <p:cNvPr id="30" name="Plus 29"/>
              <p:cNvSpPr/>
              <p:nvPr/>
            </p:nvSpPr>
            <p:spPr>
              <a:xfrm>
                <a:off x="5894279" y="2049354"/>
                <a:ext cx="504317" cy="504317"/>
              </a:xfrm>
              <a:prstGeom prst="mathPlus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cs-CZ"/>
              </a:p>
            </p:txBody>
          </p:sp>
        </p:grpSp>
        <p:sp>
          <p:nvSpPr>
            <p:cNvPr id="37" name="Ovál 36"/>
            <p:cNvSpPr/>
            <p:nvPr/>
          </p:nvSpPr>
          <p:spPr>
            <a:xfrm>
              <a:off x="5750251" y="1848938"/>
              <a:ext cx="720000" cy="720000"/>
            </a:xfrm>
            <a:prstGeom prst="ellipse">
              <a:avLst/>
            </a:prstGeom>
            <a:ln/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grpSp>
          <p:nvGrpSpPr>
            <p:cNvPr id="11298" name="Skupina 30"/>
            <p:cNvGrpSpPr>
              <a:grpSpLocks/>
            </p:cNvGrpSpPr>
            <p:nvPr/>
          </p:nvGrpSpPr>
          <p:grpSpPr bwMode="auto">
            <a:xfrm>
              <a:off x="5907088" y="2163763"/>
              <a:ext cx="719137" cy="720725"/>
              <a:chOff x="5786438" y="1941513"/>
              <a:chExt cx="720000" cy="720000"/>
            </a:xfrm>
          </p:grpSpPr>
          <p:sp>
            <p:nvSpPr>
              <p:cNvPr id="32" name="Ovál 31"/>
              <p:cNvSpPr/>
              <p:nvPr/>
            </p:nvSpPr>
            <p:spPr>
              <a:xfrm>
                <a:off x="5786438" y="1941513"/>
                <a:ext cx="720000" cy="720000"/>
              </a:xfrm>
              <a:prstGeom prst="ellips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cs-CZ"/>
              </a:p>
            </p:txBody>
          </p:sp>
          <p:sp>
            <p:nvSpPr>
              <p:cNvPr id="33" name="Plus 32"/>
              <p:cNvSpPr/>
              <p:nvPr/>
            </p:nvSpPr>
            <p:spPr>
              <a:xfrm>
                <a:off x="5894518" y="2049354"/>
                <a:ext cx="503841" cy="504317"/>
              </a:xfrm>
              <a:prstGeom prst="mathPlus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cs-CZ"/>
              </a:p>
            </p:txBody>
          </p:sp>
        </p:grpSp>
        <p:sp>
          <p:nvSpPr>
            <p:cNvPr id="40" name="Ovál 39"/>
            <p:cNvSpPr/>
            <p:nvPr/>
          </p:nvSpPr>
          <p:spPr>
            <a:xfrm>
              <a:off x="5990326" y="2884556"/>
              <a:ext cx="720000" cy="720000"/>
            </a:xfrm>
            <a:prstGeom prst="ellipse">
              <a:avLst/>
            </a:prstGeom>
            <a:ln/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41" name="Ovál 40"/>
            <p:cNvSpPr/>
            <p:nvPr/>
          </p:nvSpPr>
          <p:spPr>
            <a:xfrm>
              <a:off x="7305038" y="1997438"/>
              <a:ext cx="720000" cy="720000"/>
            </a:xfrm>
            <a:prstGeom prst="ellipse">
              <a:avLst/>
            </a:prstGeom>
            <a:ln/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1" grpId="0"/>
      <p:bldP spid="11272" grpId="0"/>
      <p:bldP spid="11273" grpId="0"/>
      <p:bldP spid="12" grpId="0" animBg="1"/>
      <p:bldP spid="1127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ovéPole 1"/>
          <p:cNvSpPr txBox="1">
            <a:spLocks noChangeArrowheads="1"/>
          </p:cNvSpPr>
          <p:nvPr/>
        </p:nvSpPr>
        <p:spPr bwMode="auto">
          <a:xfrm>
            <a:off x="142875" y="2571750"/>
            <a:ext cx="82867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Schoolbook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Schoolbook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9pPr>
          </a:lstStyle>
          <a:p>
            <a:r>
              <a:rPr lang="cs-CZ">
                <a:latin typeface="Georgia" pitchFamily="18" charset="0"/>
              </a:rPr>
              <a:t>Nuklid – látka, která je složená z atomů se stejným protonovým číslem Z a nukleonový číslem A</a:t>
            </a:r>
          </a:p>
        </p:txBody>
      </p:sp>
      <p:graphicFrame>
        <p:nvGraphicFramePr>
          <p:cNvPr id="12291" name="Object 2"/>
          <p:cNvGraphicFramePr>
            <a:graphicFrameLocks noChangeAspect="1"/>
          </p:cNvGraphicFramePr>
          <p:nvPr/>
        </p:nvGraphicFramePr>
        <p:xfrm>
          <a:off x="3643313" y="571500"/>
          <a:ext cx="1412875" cy="127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30" name="Rovnice" r:id="rId3" imgW="253890" imgH="228501" progId="Equation.3">
                  <p:embed/>
                </p:oleObj>
              </mc:Choice>
              <mc:Fallback>
                <p:oleObj name="Rovnice" r:id="rId3" imgW="253890" imgH="228501" progId="Equation.3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43313" y="571500"/>
                        <a:ext cx="1412875" cy="12715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292" name="TextovéPole 3"/>
          <p:cNvSpPr txBox="1">
            <a:spLocks noChangeArrowheads="1"/>
          </p:cNvSpPr>
          <p:nvPr/>
        </p:nvSpPr>
        <p:spPr bwMode="auto">
          <a:xfrm>
            <a:off x="1571625" y="642938"/>
            <a:ext cx="20716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Schoolbook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Schoolbook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9pPr>
          </a:lstStyle>
          <a:p>
            <a:r>
              <a:rPr lang="cs-CZ">
                <a:latin typeface="Georgia" pitchFamily="18" charset="0"/>
              </a:rPr>
              <a:t>Nukleonové číslo</a:t>
            </a:r>
          </a:p>
        </p:txBody>
      </p:sp>
      <p:sp>
        <p:nvSpPr>
          <p:cNvPr id="12293" name="TextovéPole 4"/>
          <p:cNvSpPr txBox="1">
            <a:spLocks noChangeArrowheads="1"/>
          </p:cNvSpPr>
          <p:nvPr/>
        </p:nvSpPr>
        <p:spPr bwMode="auto">
          <a:xfrm>
            <a:off x="1571625" y="1357313"/>
            <a:ext cx="20716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Schoolbook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Schoolbook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9pPr>
          </a:lstStyle>
          <a:p>
            <a:r>
              <a:rPr lang="cs-CZ">
                <a:latin typeface="Georgia" pitchFamily="18" charset="0"/>
              </a:rPr>
              <a:t>Protonové číslo</a:t>
            </a:r>
          </a:p>
        </p:txBody>
      </p:sp>
      <p:cxnSp>
        <p:nvCxnSpPr>
          <p:cNvPr id="7" name="Přímá spojovací šipka 6"/>
          <p:cNvCxnSpPr/>
          <p:nvPr/>
        </p:nvCxnSpPr>
        <p:spPr>
          <a:xfrm>
            <a:off x="3429000" y="785813"/>
            <a:ext cx="428625" cy="21431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šipka 8"/>
          <p:cNvCxnSpPr/>
          <p:nvPr/>
        </p:nvCxnSpPr>
        <p:spPr>
          <a:xfrm flipV="1">
            <a:off x="3286125" y="1500188"/>
            <a:ext cx="500063" cy="7143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Tabulka 7"/>
          <p:cNvGraphicFramePr>
            <a:graphicFrameLocks noGrp="1"/>
          </p:cNvGraphicFramePr>
          <p:nvPr/>
        </p:nvGraphicFramePr>
        <p:xfrm>
          <a:off x="642938" y="3500438"/>
          <a:ext cx="8072436" cy="258286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18109"/>
                <a:gridCol w="2018109"/>
                <a:gridCol w="2018109"/>
                <a:gridCol w="2018109"/>
              </a:tblGrid>
              <a:tr h="701075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Částice </a:t>
                      </a:r>
                      <a:endParaRPr lang="cs-CZ" sz="2000" dirty="0"/>
                    </a:p>
                  </a:txBody>
                  <a:tcPr marL="91439" marR="91439" marT="45722" marB="4572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Elektrický náboj</a:t>
                      </a:r>
                      <a:endParaRPr lang="cs-CZ" sz="2000" dirty="0"/>
                    </a:p>
                  </a:txBody>
                  <a:tcPr marL="91439" marR="91439" marT="45722" marB="4572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m/u</a:t>
                      </a:r>
                      <a:endParaRPr lang="cs-CZ" sz="2000" dirty="0"/>
                    </a:p>
                  </a:txBody>
                  <a:tcPr marL="91439" marR="91439" marT="45722" marB="4572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m/</a:t>
                      </a:r>
                      <a:r>
                        <a:rPr lang="cs-CZ" sz="2000" dirty="0" err="1" smtClean="0"/>
                        <a:t>m</a:t>
                      </a:r>
                      <a:r>
                        <a:rPr lang="cs-CZ" sz="2000" baseline="-25000" dirty="0" err="1" smtClean="0"/>
                        <a:t>e</a:t>
                      </a:r>
                      <a:endParaRPr lang="cs-CZ" sz="2000" baseline="-25000" dirty="0"/>
                    </a:p>
                  </a:txBody>
                  <a:tcPr marL="91439" marR="91439" marT="45722" marB="45722"/>
                </a:tc>
              </a:tr>
              <a:tr h="627262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Proton</a:t>
                      </a:r>
                      <a:endParaRPr lang="cs-CZ" sz="2000" dirty="0"/>
                    </a:p>
                  </a:txBody>
                  <a:tcPr marL="91439" marR="91439" marT="45722" marB="4572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+e</a:t>
                      </a:r>
                      <a:endParaRPr lang="cs-CZ" sz="2000" dirty="0"/>
                    </a:p>
                  </a:txBody>
                  <a:tcPr marL="91439" marR="91439" marT="45722" marB="4572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1,007277</a:t>
                      </a:r>
                      <a:endParaRPr lang="cs-CZ" sz="2000" dirty="0"/>
                    </a:p>
                  </a:txBody>
                  <a:tcPr marL="91439" marR="91439" marT="45722" marB="4572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1835</a:t>
                      </a:r>
                      <a:endParaRPr lang="cs-CZ" sz="2000" dirty="0"/>
                    </a:p>
                  </a:txBody>
                  <a:tcPr marL="91439" marR="91439" marT="45722" marB="45722"/>
                </a:tc>
              </a:tr>
              <a:tr h="627262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Neutron</a:t>
                      </a:r>
                      <a:endParaRPr lang="cs-CZ" sz="2000" dirty="0"/>
                    </a:p>
                  </a:txBody>
                  <a:tcPr marL="91439" marR="91439" marT="45722" marB="4572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0</a:t>
                      </a:r>
                      <a:endParaRPr lang="cs-CZ" sz="2000" dirty="0"/>
                    </a:p>
                  </a:txBody>
                  <a:tcPr marL="91439" marR="91439" marT="45722" marB="4572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1,008665</a:t>
                      </a:r>
                      <a:endParaRPr lang="cs-CZ" sz="2000" dirty="0"/>
                    </a:p>
                  </a:txBody>
                  <a:tcPr marL="91439" marR="91439" marT="45722" marB="4572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1838</a:t>
                      </a:r>
                      <a:endParaRPr lang="cs-CZ" sz="2000" dirty="0"/>
                    </a:p>
                  </a:txBody>
                  <a:tcPr marL="91439" marR="91439" marT="45722" marB="45722"/>
                </a:tc>
              </a:tr>
              <a:tr h="627262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Elektron</a:t>
                      </a:r>
                      <a:endParaRPr lang="cs-CZ" sz="2000" dirty="0"/>
                    </a:p>
                  </a:txBody>
                  <a:tcPr marL="91439" marR="91439" marT="45722" marB="4572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-e</a:t>
                      </a:r>
                      <a:endParaRPr lang="cs-CZ" sz="2000" dirty="0"/>
                    </a:p>
                  </a:txBody>
                  <a:tcPr marL="91439" marR="91439" marT="45722" marB="4572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0,0005486</a:t>
                      </a:r>
                      <a:endParaRPr lang="cs-CZ" sz="2000" dirty="0"/>
                    </a:p>
                  </a:txBody>
                  <a:tcPr marL="91439" marR="91439" marT="45722" marB="4572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1</a:t>
                      </a:r>
                      <a:endParaRPr lang="cs-CZ" sz="2000" dirty="0"/>
                    </a:p>
                  </a:txBody>
                  <a:tcPr marL="91439" marR="91439" marT="45722" marB="45722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TextovéPole 1"/>
          <p:cNvSpPr txBox="1">
            <a:spLocks noChangeArrowheads="1"/>
          </p:cNvSpPr>
          <p:nvPr/>
        </p:nvSpPr>
        <p:spPr bwMode="auto">
          <a:xfrm>
            <a:off x="285750" y="357188"/>
            <a:ext cx="85725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Izotop </a:t>
            </a:r>
            <a:r>
              <a:rPr lang="cs-CZ" dirty="0" smtClean="0">
                <a:cs typeface="+mn-cs"/>
              </a:rPr>
              <a:t>– atomy se stejným protonovým číslem a rozdílným nukleonovým číslem</a:t>
            </a:r>
          </a:p>
        </p:txBody>
      </p:sp>
      <p:graphicFrame>
        <p:nvGraphicFramePr>
          <p:cNvPr id="13315" name="Object 2"/>
          <p:cNvGraphicFramePr>
            <a:graphicFrameLocks noChangeAspect="1"/>
          </p:cNvGraphicFramePr>
          <p:nvPr/>
        </p:nvGraphicFramePr>
        <p:xfrm>
          <a:off x="1833563" y="1944688"/>
          <a:ext cx="1500187" cy="15001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410" name="Rovnice" r:id="rId3" imgW="241195" imgH="241195" progId="Equation.3">
                  <p:embed/>
                </p:oleObj>
              </mc:Choice>
              <mc:Fallback>
                <p:oleObj name="Rovnice" r:id="rId3" imgW="241195" imgH="241195" progId="Equation.3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33563" y="1944688"/>
                        <a:ext cx="1500187" cy="15001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316" name="Object 3"/>
          <p:cNvGraphicFramePr>
            <a:graphicFrameLocks noChangeAspect="1"/>
          </p:cNvGraphicFramePr>
          <p:nvPr/>
        </p:nvGraphicFramePr>
        <p:xfrm>
          <a:off x="5305425" y="1944688"/>
          <a:ext cx="1571625" cy="1571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411" name="Rovnice" r:id="rId5" imgW="241195" imgH="241195" progId="Equation.3">
                  <p:embed/>
                </p:oleObj>
              </mc:Choice>
              <mc:Fallback>
                <p:oleObj name="Rovnice" r:id="rId5" imgW="241195" imgH="241195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05425" y="1944688"/>
                        <a:ext cx="1571625" cy="1571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Ovál 1"/>
          <p:cNvSpPr/>
          <p:nvPr/>
        </p:nvSpPr>
        <p:spPr>
          <a:xfrm>
            <a:off x="2123728" y="3958310"/>
            <a:ext cx="288032" cy="288000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6" name="Ovál 15"/>
          <p:cNvSpPr/>
          <p:nvPr/>
        </p:nvSpPr>
        <p:spPr>
          <a:xfrm>
            <a:off x="1979712" y="4094081"/>
            <a:ext cx="288032" cy="288000"/>
          </a:xfrm>
          <a:prstGeom prst="ellipse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2159767" y="4190797"/>
            <a:ext cx="288032" cy="288000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8" name="Ovál 17"/>
          <p:cNvSpPr/>
          <p:nvPr/>
        </p:nvSpPr>
        <p:spPr>
          <a:xfrm>
            <a:off x="2439594" y="3803637"/>
            <a:ext cx="288032" cy="288000"/>
          </a:xfrm>
          <a:prstGeom prst="ellipse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9" name="Ovál 18"/>
          <p:cNvSpPr/>
          <p:nvPr/>
        </p:nvSpPr>
        <p:spPr>
          <a:xfrm>
            <a:off x="2457253" y="4125640"/>
            <a:ext cx="288032" cy="288000"/>
          </a:xfrm>
          <a:prstGeom prst="ellipse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9" name="Ovál 8"/>
          <p:cNvSpPr/>
          <p:nvPr/>
        </p:nvSpPr>
        <p:spPr>
          <a:xfrm>
            <a:off x="2051720" y="4365136"/>
            <a:ext cx="288032" cy="288000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7" name="Ovál 16"/>
          <p:cNvSpPr/>
          <p:nvPr/>
        </p:nvSpPr>
        <p:spPr>
          <a:xfrm>
            <a:off x="1993629" y="3750662"/>
            <a:ext cx="288032" cy="288000"/>
          </a:xfrm>
          <a:prstGeom prst="ellipse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2586996" y="4292646"/>
            <a:ext cx="288032" cy="288000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2" name="Ovál 11"/>
          <p:cNvSpPr/>
          <p:nvPr/>
        </p:nvSpPr>
        <p:spPr>
          <a:xfrm>
            <a:off x="2158396" y="3733523"/>
            <a:ext cx="288032" cy="288000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3" name="Ovál 12"/>
          <p:cNvSpPr/>
          <p:nvPr/>
        </p:nvSpPr>
        <p:spPr>
          <a:xfrm>
            <a:off x="2627784" y="4005096"/>
            <a:ext cx="288032" cy="288000"/>
          </a:xfrm>
          <a:prstGeom prst="ellipse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5" name="Ovál 14"/>
          <p:cNvSpPr/>
          <p:nvPr/>
        </p:nvSpPr>
        <p:spPr>
          <a:xfrm>
            <a:off x="2332918" y="4334797"/>
            <a:ext cx="288032" cy="288000"/>
          </a:xfrm>
          <a:prstGeom prst="ellipse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0" name="Ovál 9"/>
          <p:cNvSpPr/>
          <p:nvPr/>
        </p:nvSpPr>
        <p:spPr>
          <a:xfrm>
            <a:off x="2353669" y="4038577"/>
            <a:ext cx="288032" cy="288000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2178050" y="1125538"/>
            <a:ext cx="4914900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Jádra izotopů uhlíku</a:t>
            </a:r>
          </a:p>
        </p:txBody>
      </p:sp>
      <p:sp>
        <p:nvSpPr>
          <p:cNvPr id="23" name="Ovál 22"/>
          <p:cNvSpPr/>
          <p:nvPr/>
        </p:nvSpPr>
        <p:spPr>
          <a:xfrm>
            <a:off x="5580112" y="3933056"/>
            <a:ext cx="288032" cy="288000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4" name="Ovál 23"/>
          <p:cNvSpPr/>
          <p:nvPr/>
        </p:nvSpPr>
        <p:spPr>
          <a:xfrm>
            <a:off x="5508104" y="4093313"/>
            <a:ext cx="288032" cy="288000"/>
          </a:xfrm>
          <a:prstGeom prst="ellipse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5" name="Ovál 24"/>
          <p:cNvSpPr/>
          <p:nvPr/>
        </p:nvSpPr>
        <p:spPr>
          <a:xfrm>
            <a:off x="5818437" y="4109942"/>
            <a:ext cx="288032" cy="288000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6" name="Ovál 25"/>
          <p:cNvSpPr/>
          <p:nvPr/>
        </p:nvSpPr>
        <p:spPr>
          <a:xfrm>
            <a:off x="6034042" y="3756922"/>
            <a:ext cx="288032" cy="288000"/>
          </a:xfrm>
          <a:prstGeom prst="ellipse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7" name="Ovál 26"/>
          <p:cNvSpPr/>
          <p:nvPr/>
        </p:nvSpPr>
        <p:spPr>
          <a:xfrm>
            <a:off x="6118836" y="4402134"/>
            <a:ext cx="288032" cy="288000"/>
          </a:xfrm>
          <a:prstGeom prst="ellipse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8" name="Ovál 27"/>
          <p:cNvSpPr/>
          <p:nvPr/>
        </p:nvSpPr>
        <p:spPr>
          <a:xfrm>
            <a:off x="5682805" y="4262342"/>
            <a:ext cx="288032" cy="288000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9" name="Ovál 28"/>
          <p:cNvSpPr/>
          <p:nvPr/>
        </p:nvSpPr>
        <p:spPr>
          <a:xfrm>
            <a:off x="5666037" y="3749894"/>
            <a:ext cx="288032" cy="288000"/>
          </a:xfrm>
          <a:prstGeom prst="ellipse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0" name="Ovál 29"/>
          <p:cNvSpPr/>
          <p:nvPr/>
        </p:nvSpPr>
        <p:spPr>
          <a:xfrm>
            <a:off x="6091126" y="4292646"/>
            <a:ext cx="288032" cy="288000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1" name="Ovál 30"/>
          <p:cNvSpPr/>
          <p:nvPr/>
        </p:nvSpPr>
        <p:spPr>
          <a:xfrm>
            <a:off x="5830804" y="3821942"/>
            <a:ext cx="288032" cy="288000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2" name="Ovál 31"/>
          <p:cNvSpPr/>
          <p:nvPr/>
        </p:nvSpPr>
        <p:spPr>
          <a:xfrm>
            <a:off x="6170093" y="4116994"/>
            <a:ext cx="288032" cy="288000"/>
          </a:xfrm>
          <a:prstGeom prst="ellipse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3" name="Ovál 32"/>
          <p:cNvSpPr/>
          <p:nvPr/>
        </p:nvSpPr>
        <p:spPr>
          <a:xfrm>
            <a:off x="5835205" y="4334029"/>
            <a:ext cx="288032" cy="288000"/>
          </a:xfrm>
          <a:prstGeom prst="ellipse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4" name="Ovál 33"/>
          <p:cNvSpPr/>
          <p:nvPr/>
        </p:nvSpPr>
        <p:spPr>
          <a:xfrm>
            <a:off x="6026077" y="4037809"/>
            <a:ext cx="288032" cy="288000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5" name="Ovál 34"/>
          <p:cNvSpPr/>
          <p:nvPr/>
        </p:nvSpPr>
        <p:spPr>
          <a:xfrm>
            <a:off x="5508104" y="4365104"/>
            <a:ext cx="288032" cy="288000"/>
          </a:xfrm>
          <a:prstGeom prst="ellipse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6" name="Ovál 35"/>
          <p:cNvSpPr/>
          <p:nvPr/>
        </p:nvSpPr>
        <p:spPr>
          <a:xfrm>
            <a:off x="6156176" y="3861080"/>
            <a:ext cx="288032" cy="288000"/>
          </a:xfrm>
          <a:prstGeom prst="ellipse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96888" y="549275"/>
            <a:ext cx="8351837" cy="25844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latin typeface="+mn-lt"/>
                <a:cs typeface="+mn-cs"/>
              </a:rPr>
              <a:t>Zdroje: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dirty="0">
                <a:latin typeface="+mn-lt"/>
                <a:cs typeface="+mn-cs"/>
              </a:rPr>
              <a:t>KOLÁŘOVÁ, Růžena, et al. </a:t>
            </a:r>
            <a:r>
              <a:rPr lang="cs-CZ" i="1" dirty="0">
                <a:latin typeface="+mn-lt"/>
                <a:cs typeface="+mn-cs"/>
              </a:rPr>
              <a:t>Fyzika : Pro 9. ročník základní školy</a:t>
            </a:r>
            <a:r>
              <a:rPr lang="cs-CZ" dirty="0">
                <a:latin typeface="+mn-lt"/>
                <a:cs typeface="+mn-cs"/>
              </a:rPr>
              <a:t>. 1. vydání. Praha : Prometheus, 2005. 232 s. Dostupné z WWW: &lt;http://www.prometheus-nakl.cz&gt;. ISBN 80-7196-193-0.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dirty="0">
                <a:latin typeface="+mn-lt"/>
                <a:cs typeface="+mn-cs"/>
              </a:rPr>
              <a:t>RAUNER, Karel; HAVEL, Václav; RANDA, Miroslav. </a:t>
            </a:r>
            <a:r>
              <a:rPr lang="cs-CZ" i="1" dirty="0">
                <a:latin typeface="+mn-lt"/>
                <a:cs typeface="+mn-cs"/>
              </a:rPr>
              <a:t>Fyzika9 : Učebnice pro základní školy a víceletá gymnázia</a:t>
            </a:r>
            <a:r>
              <a:rPr lang="cs-CZ" dirty="0">
                <a:latin typeface="+mn-lt"/>
                <a:cs typeface="+mn-cs"/>
              </a:rPr>
              <a:t>. 1. vydání. Plzeň : Fraus, 2007. 136 s. Dostupné z WWW: &lt;http://www.fraus.cz&gt;. ISBN 978-80-7238-617-8.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latin typeface="+mn-lt"/>
              <a:cs typeface="+mn-cs"/>
            </a:endParaRPr>
          </a:p>
        </p:txBody>
      </p:sp>
      <p:sp>
        <p:nvSpPr>
          <p:cNvPr id="14339" name="TextovéPole 2"/>
          <p:cNvSpPr txBox="1">
            <a:spLocks noChangeArrowheads="1"/>
          </p:cNvSpPr>
          <p:nvPr/>
        </p:nvSpPr>
        <p:spPr bwMode="auto">
          <a:xfrm>
            <a:off x="477838" y="3357563"/>
            <a:ext cx="8640762" cy="147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Schoolbook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Schoolbook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9pPr>
          </a:lstStyle>
          <a:p>
            <a:endParaRPr lang="cs-CZ"/>
          </a:p>
          <a:p>
            <a:endParaRPr lang="cs-CZ"/>
          </a:p>
          <a:p>
            <a:r>
              <a:rPr lang="cs-CZ"/>
              <a:t>Software:</a:t>
            </a:r>
          </a:p>
          <a:p>
            <a:r>
              <a:rPr lang="cs-CZ"/>
              <a:t>Microsoft Office Professional Plus 2010, verze 14.06106.5005</a:t>
            </a:r>
          </a:p>
          <a:p>
            <a:r>
              <a:rPr lang="cs-CZ"/>
              <a:t>Držitel licence 2. základní škola, Rakovník, Husovo náměstí 3   </a:t>
            </a:r>
          </a:p>
        </p:txBody>
      </p:sp>
      <p:sp>
        <p:nvSpPr>
          <p:cNvPr id="14340" name="TextovéPole 3"/>
          <p:cNvSpPr txBox="1">
            <a:spLocks noChangeArrowheads="1"/>
          </p:cNvSpPr>
          <p:nvPr/>
        </p:nvSpPr>
        <p:spPr bwMode="auto">
          <a:xfrm>
            <a:off x="496888" y="2852738"/>
            <a:ext cx="587533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Schoolbook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Schoolbook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9pPr>
          </a:lstStyle>
          <a:p>
            <a:r>
              <a:rPr lang="cs-CZ"/>
              <a:t>Ilustrace:</a:t>
            </a:r>
          </a:p>
          <a:p>
            <a:r>
              <a:rPr lang="cs-CZ"/>
              <a:t>Dílo autora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34606</TotalTime>
  <Words>246</Words>
  <Application>Microsoft Office PowerPoint</Application>
  <PresentationFormat>Předvádění na obrazovce (4:3)</PresentationFormat>
  <Paragraphs>73</Paragraphs>
  <Slides>7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9" baseType="lpstr">
      <vt:lpstr>Arkýř</vt:lpstr>
      <vt:lpstr>Rovnice</vt:lpstr>
      <vt:lpstr>Prezentace aplikace PowerPoint</vt:lpstr>
      <vt:lpstr>Anotace</vt:lpstr>
      <vt:lpstr>Atomy</vt:lpstr>
      <vt:lpstr>Atomové jádro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admin</dc:creator>
  <cp:lastModifiedBy>admin</cp:lastModifiedBy>
  <cp:revision>15</cp:revision>
  <dcterms:created xsi:type="dcterms:W3CDTF">2013-04-18T16:59:57Z</dcterms:created>
  <dcterms:modified xsi:type="dcterms:W3CDTF">2013-04-20T11:19:16Z</dcterms:modified>
</cp:coreProperties>
</file>