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0" r:id="rId11"/>
    <p:sldId id="271" r:id="rId12"/>
    <p:sldId id="266" r:id="rId13"/>
    <p:sldId id="269" r:id="rId14"/>
    <p:sldId id="272" r:id="rId15"/>
    <p:sldId id="267" r:id="rId16"/>
    <p:sldId id="268" r:id="rId17"/>
    <p:sldId id="274" r:id="rId18"/>
    <p:sldId id="27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4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6891274-2A3B-4947-AADD-A4ED56C379EB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6300497-9E18-43DB-A32E-AC4122D2B2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1461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623AE3-2368-43B2-9882-32789396E2E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5042EC-B6B7-4142-8AD2-DD70FF3D5DB9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0B3B43-66FC-4FC6-B1C6-ADFFD7C175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12E516-D7F9-42CB-B1C5-1D894DDCDBCF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384384-249E-43BA-A642-714FBAF755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7DE42E-8255-452D-B2D4-6CA0BB598449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C750EC-42DE-4E78-946A-AAEA8ED8935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E762BD-9836-4A71-8EE7-BC04B0B474BA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71295A-E084-451B-8597-AC73E77637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02C506-5586-4049-84C5-5F3409CC0923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C27030-8399-454C-A191-6CE9D0A8AC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6DDBDF-D990-4AA4-8098-7F9286797108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82D28D-80FD-41D8-A817-39B6951B72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1BA748-CE53-4B85-92B1-468DCD660D64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2C516C-153E-4065-9210-7C9E13E4CB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3460CD-9E58-4CD2-A4C7-9BFD8FCD0ED0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E8FC66-A19E-4FA2-9D37-6842B564B2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912927-D101-478E-8FD8-8059B8C9043E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35A10252-0C92-44CA-89B1-6A7F481D2B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AC4D0E-B333-4613-B476-DC97132C02F7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A64B69-2D35-4ED1-85E2-CF9E43AF787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4E19A4-3824-442B-AB1F-3D0AD44F7E7A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F388A4-C6A8-464B-BB4B-9D8C12F572B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B7AE7B71-052E-4EB7-A885-2B9FCED761E0}" type="datetimeFigureOut">
              <a:rPr lang="cs-CZ" smtClean="0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D8CBF40-8016-446C-9E87-F9B322871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lekarpaty.ochranaprirody.cz/wps/portal/cs/bile-karpaty/o-sprave-chko/!ut/p/c5/04_SB8K8xLLM9MSSzPy8xBz9CP0os3h_n0BLUzdTEwN3y1BHA09vS1ezoGAXQwtvI30v_aj0nPwkkEpP_YLsSEUAJBIRhA!!/" TargetMode="External"/><Relationship Id="rId13" Type="http://schemas.openxmlformats.org/officeDocument/2006/relationships/hyperlink" Target="http://www.bilekarpaty.ochranaprirody.cz/wps/portal/cs/bile-karpaty/o-sprave-chko/!ut/p/c5/04_SB8K8xLLM9MSSzPy8xBz9CP0os3h_n0BLUzdTEwN3y1BHA09vS1ezoGAXQwtvI30v_aj0nPwkkEpv_YLsSEUAL7PZyQ!!/" TargetMode="External"/><Relationship Id="rId3" Type="http://schemas.openxmlformats.org/officeDocument/2006/relationships/hyperlink" Target="http://www.bilekarpaty.ochranaprirody.cz/wps/wcm/connect/593812004535ff4f9e659e317c0c9b8b/010288_05_027243.jpg?MOD=AJPERES&amp;ContentCache=NONE&amp;CACHEID=593812004535ff4f9e659e317c0c9b8b" TargetMode="External"/><Relationship Id="rId7" Type="http://schemas.openxmlformats.org/officeDocument/2006/relationships/hyperlink" Target="http://www.bilekarpaty.ochranaprirody.cz/wps/wcm/connect/14b273804535ff5b9ed09e317c0c9b8b/010277_05_027203.jpg?MOD=AJPERES&amp;ContentCache=NONE&amp;CACHEID=14b273804535ff5b9ed09e317c0c9b8b" TargetMode="External"/><Relationship Id="rId12" Type="http://schemas.openxmlformats.org/officeDocument/2006/relationships/hyperlink" Target="http://www.bilekarpaty.ochranaprirody.cz/wps/wcm/connect/1841fc804535ff539e9f9e317c0c9b8b/010174_05_026871.jpg?MOD=AJPERES&amp;ContentCache=NONE&amp;CACHEID=1841fc804535ff539e9f9e317c0c9b8b" TargetMode="External"/><Relationship Id="rId2" Type="http://schemas.openxmlformats.org/officeDocument/2006/relationships/hyperlink" Target="http://www.google.cz/search?q=http://www.bilekarpaty.cz&amp;source=lnms&amp;tbm=isch&amp;sa=X&amp;ei=7--TUZGMK8TkswaIqoDgDQ&amp;ved=0CAcQ_AUoAQ&amp;biw=1252&amp;bih=609#imgrc=sFSs00jCSJ0d2M%3A%3BmOjhAA-pK2dcJM%3Bhttp%253A%252F%252Fwww.bilekarpaty.cz%252Fimages%252Ftemplate%252Findex_r1_c1.gif%3Bhttp%253A%252F%252Fwww.bilekarpaty.cz%252Fpages%252Fuzemi.htm%3B627%3B5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lekarpaty.ochranaprirody.cz/wps/portal/cs/bile-karpaty/o-sprave-chko/!ut/p/c5/04_SB8K8xLLM9MSSzPy8xBz9CP0os3h_n0BLUzdTEwN3y1BHA09vS1ezoGAXQwtvI30v_aj0nPwkkEoP_YLsSEUAgcFNTw!!/" TargetMode="External"/><Relationship Id="rId11" Type="http://schemas.openxmlformats.org/officeDocument/2006/relationships/hyperlink" Target="http://www.bilekarpaty.ochranaprirody.cz/wps/wcm/connect/64d709004535ff4e9e2c9e317c0c9b8b/010182_05_026899.jpg?MOD=AJPERES&amp;ContentCache=NONE&amp;CACHEID=64d709004535ff4e9e2c9e317c0c9b8b" TargetMode="External"/><Relationship Id="rId5" Type="http://schemas.openxmlformats.org/officeDocument/2006/relationships/hyperlink" Target="http://www.bilekarpaty.ochranaprirody.cz/wps/wcm/connect/2beb64004535ff4f9e519e317c0c9b8b/010287_05_027239.jpg?MOD=AJPERES&amp;ContentCache=NONE&amp;CACHEID=2beb64004535ff4f9e519e317c0c9b8b" TargetMode="External"/><Relationship Id="rId10" Type="http://schemas.openxmlformats.org/officeDocument/2006/relationships/hyperlink" Target="http://www.bilekarpaty.ochranaprirody.cz/wps/wcm/connect/001bae804535ff4e9e189e317c0c9b8b/010179_05_026887.jpg?MOD=AJPERES&amp;ContentCache=NONE&amp;CACHEID=001bae804535ff4e9e189e317c0c9b8b" TargetMode="External"/><Relationship Id="rId4" Type="http://schemas.openxmlformats.org/officeDocument/2006/relationships/hyperlink" Target="http://www.bilekarpaty.ochranaprirody.cz/wps/wcm/connect/31e145004535ff4f9e559e317c0c9b8b/010286_05_027235.jpg?MOD=AJPERES&amp;ContentCache=NONE&amp;CACHEID=31e145004535ff4f9e559e317c0c9b8b" TargetMode="External"/><Relationship Id="rId9" Type="http://schemas.openxmlformats.org/officeDocument/2006/relationships/hyperlink" Target="http://www.bilekarpaty.ochranaprirody.cz/wps/wcm/connect/9e0f79004535ff4e9e389e317c0c9b8b/010177_05_026879.jpg?MOD=AJPERES&amp;ContentCache=NONE&amp;CACHEID=9e0f79004535ff4e9e389e317c0c9b8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Iva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Drgáčová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VY-32-INOVACE-16-Zlínský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kraj-CHKO Bílé Karpaty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 Zlínského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velkou plochu kraje zaujímají chráněná území</a:t>
            </a:r>
          </a:p>
          <a:p>
            <a:endParaRPr lang="cs-CZ" dirty="0" smtClean="0"/>
          </a:p>
          <a:p>
            <a:r>
              <a:rPr lang="cs-CZ" dirty="0" smtClean="0"/>
              <a:t>většinu těchto území zabírají dvě chráněné krajinné oblasti (CHKO)</a:t>
            </a:r>
          </a:p>
          <a:p>
            <a:pPr lvl="1"/>
            <a:r>
              <a:rPr lang="cs-CZ" dirty="0" smtClean="0"/>
              <a:t>Bílé Karpaty</a:t>
            </a:r>
          </a:p>
          <a:p>
            <a:pPr lvl="1"/>
            <a:r>
              <a:rPr lang="cs-CZ" dirty="0" smtClean="0"/>
              <a:t>Beskydy</a:t>
            </a:r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CHKO Bílé Karpaty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jedna ze </a:t>
            </a:r>
            <a:r>
              <a:rPr lang="cs-CZ" dirty="0" smtClean="0"/>
              <a:t>šesti přírodních rezervací UNESCO v ČR</a:t>
            </a:r>
            <a:endParaRPr lang="cs-CZ" dirty="0"/>
          </a:p>
        </p:txBody>
      </p:sp>
      <p:pic>
        <p:nvPicPr>
          <p:cNvPr id="4" name="Obrázek 3" descr="Krajina B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708920"/>
            <a:ext cx="4860032" cy="3645024"/>
          </a:xfrm>
          <a:prstGeom prst="rect">
            <a:avLst/>
          </a:prstGeom>
        </p:spPr>
      </p:pic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3212976"/>
            <a:ext cx="3143250" cy="2571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389120"/>
          </a:xfrm>
        </p:spPr>
        <p:txBody>
          <a:bodyPr/>
          <a:lstStyle/>
          <a:p>
            <a:r>
              <a:rPr lang="cs-CZ" dirty="0" smtClean="0"/>
              <a:t>jsou proslulé svými květnatými loukami</a:t>
            </a:r>
            <a:endParaRPr lang="cs-CZ" dirty="0"/>
          </a:p>
        </p:txBody>
      </p:sp>
      <p:pic>
        <p:nvPicPr>
          <p:cNvPr id="4" name="Obrázek 3" descr="Květnaté lou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44824"/>
            <a:ext cx="6624736" cy="47936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4464496" cy="438912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jedny z nejkrásnějších lučních květin jsou orchideje</a:t>
            </a:r>
          </a:p>
          <a:p>
            <a:endParaRPr lang="cs-CZ" dirty="0" smtClean="0"/>
          </a:p>
          <a:p>
            <a:r>
              <a:rPr lang="cs-CZ" dirty="0" smtClean="0"/>
              <a:t>orchideje patří mezi chráněné druhy</a:t>
            </a:r>
          </a:p>
          <a:p>
            <a:pPr lvl="1"/>
            <a:r>
              <a:rPr lang="cs-CZ" dirty="0" smtClean="0"/>
              <a:t>nesmíme je trhat, vyrývat ani ničit místa jejich výskytu</a:t>
            </a:r>
            <a:endParaRPr lang="cs-CZ" dirty="0"/>
          </a:p>
        </p:txBody>
      </p:sp>
      <p:pic>
        <p:nvPicPr>
          <p:cNvPr id="4" name="Zástupný symbol pro obsah 3" descr="vstavač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980728"/>
            <a:ext cx="3563888" cy="5551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Orch. na louká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luční květiny</a:t>
            </a:r>
            <a:endParaRPr lang="cs-CZ" dirty="0"/>
          </a:p>
        </p:txBody>
      </p:sp>
      <p:pic>
        <p:nvPicPr>
          <p:cNvPr id="6" name="Zástupný symbol pro obsah 5" descr="kruštík bahen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988840"/>
            <a:ext cx="3024336" cy="4513934"/>
          </a:xfrm>
        </p:spPr>
      </p:pic>
      <p:sp>
        <p:nvSpPr>
          <p:cNvPr id="7" name="TextovéPole 6"/>
          <p:cNvSpPr txBox="1"/>
          <p:nvPr/>
        </p:nvSpPr>
        <p:spPr>
          <a:xfrm>
            <a:off x="4572000" y="328498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kruštík bahenní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rstnatec bezov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124744"/>
            <a:ext cx="7059145" cy="4680520"/>
          </a:xfrm>
        </p:spPr>
      </p:pic>
      <p:sp>
        <p:nvSpPr>
          <p:cNvPr id="5" name="TextovéPole 4"/>
          <p:cNvSpPr txBox="1"/>
          <p:nvPr/>
        </p:nvSpPr>
        <p:spPr>
          <a:xfrm>
            <a:off x="1043608" y="6021288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prstnatec</a:t>
            </a:r>
            <a:r>
              <a:rPr lang="cs-CZ" dirty="0" smtClean="0"/>
              <a:t> bezový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krozice dlouholist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124744"/>
            <a:ext cx="6528725" cy="4896544"/>
          </a:xfrm>
        </p:spPr>
      </p:pic>
      <p:sp>
        <p:nvSpPr>
          <p:cNvPr id="5" name="TextovéPole 4"/>
          <p:cNvSpPr txBox="1"/>
          <p:nvPr/>
        </p:nvSpPr>
        <p:spPr>
          <a:xfrm>
            <a:off x="1475656" y="6237312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okrotice</a:t>
            </a:r>
            <a:r>
              <a:rPr lang="cs-CZ" dirty="0" smtClean="0"/>
              <a:t> dlouholistá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Bílých Karpat</a:t>
            </a:r>
            <a:endParaRPr lang="cs-CZ" dirty="0"/>
          </a:p>
        </p:txBody>
      </p:sp>
      <p:pic>
        <p:nvPicPr>
          <p:cNvPr id="4" name="Zástupný symbol pro obsah 3" descr="Uzovka stromov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2564904"/>
            <a:ext cx="4536504" cy="3211846"/>
          </a:xfrm>
        </p:spPr>
      </p:pic>
      <p:sp>
        <p:nvSpPr>
          <p:cNvPr id="5" name="TextovéPole 4"/>
          <p:cNvSpPr txBox="1"/>
          <p:nvPr/>
        </p:nvSpPr>
        <p:spPr>
          <a:xfrm>
            <a:off x="1547664" y="6093296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užovka stromová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takar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268760"/>
            <a:ext cx="6696744" cy="4553786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6093296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otakárek</a:t>
            </a:r>
            <a:r>
              <a:rPr lang="cs-CZ" dirty="0" smtClean="0"/>
              <a:t> fenyklový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Lesy Bílých Karpat</a:t>
            </a:r>
            <a:endParaRPr lang="cs-CZ" dirty="0"/>
          </a:p>
        </p:txBody>
      </p:sp>
      <p:pic>
        <p:nvPicPr>
          <p:cNvPr id="6" name="Zástupný symbol pro obsah 5" descr="Lesy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772816"/>
            <a:ext cx="5821534" cy="4302149"/>
          </a:xfrm>
        </p:spPr>
      </p:pic>
      <p:sp>
        <p:nvSpPr>
          <p:cNvPr id="7" name="TextovéPole 6"/>
          <p:cNvSpPr txBox="1"/>
          <p:nvPr/>
        </p:nvSpPr>
        <p:spPr>
          <a:xfrm>
            <a:off x="1763688" y="6211669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Brumovské</a:t>
            </a:r>
            <a:r>
              <a:rPr lang="cs-CZ" dirty="0" smtClean="0"/>
              <a:t> lesy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kvetoucí l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396536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ES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" y="0"/>
            <a:ext cx="9972599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a krajina</a:t>
            </a:r>
            <a:endParaRPr lang="cs-CZ" dirty="0"/>
          </a:p>
        </p:txBody>
      </p:sp>
      <p:pic>
        <p:nvPicPr>
          <p:cNvPr id="4" name="Zástupný symbol pro obsah 3" descr="domek na Lopeník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204864"/>
            <a:ext cx="4364563" cy="3816424"/>
          </a:xfrm>
        </p:spPr>
      </p:pic>
      <p:pic>
        <p:nvPicPr>
          <p:cNvPr id="5" name="Obrázek 4" descr="lopenické sedl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2204864"/>
            <a:ext cx="4032448" cy="38254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Zimní krajina - Karpat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9144001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Změř vzdušné vzdálenosti a vypočítej, jak daleká je cesta:</a:t>
            </a:r>
          </a:p>
          <a:p>
            <a:pPr lvl="1"/>
            <a:r>
              <a:rPr lang="cs-CZ" dirty="0" smtClean="0"/>
              <a:t>Velká Javořina – Radhošť 	…………………………………</a:t>
            </a:r>
          </a:p>
          <a:p>
            <a:pPr lvl="1"/>
            <a:r>
              <a:rPr lang="cs-CZ" dirty="0" smtClean="0"/>
              <a:t>Uherský Brod – Holešov          …………………………………</a:t>
            </a:r>
          </a:p>
          <a:p>
            <a:pPr lvl="1"/>
            <a:r>
              <a:rPr lang="cs-CZ" dirty="0" smtClean="0"/>
              <a:t>Valašské Meziříčí – Luhačovice ………………………………</a:t>
            </a:r>
          </a:p>
          <a:p>
            <a:pPr lvl="1"/>
            <a:r>
              <a:rPr lang="cs-CZ" dirty="0" err="1" smtClean="0"/>
              <a:t>Uh</a:t>
            </a:r>
            <a:r>
              <a:rPr lang="cs-CZ" dirty="0" smtClean="0"/>
              <a:t>. Hradiště – Pardubice 	 ………………………………..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1000" b="1" u="sng" dirty="0">
                <a:hlinkClick r:id="rId2"/>
              </a:rPr>
              <a:t>http://www.google.cz/search?q=http://www.bilekarpaty.cz&amp;source=lnms&amp;tbm=isch&amp;sa=X&amp;ei=7--</a:t>
            </a:r>
            <a:r>
              <a:rPr lang="cs-CZ" sz="1000" b="1" u="sng" dirty="0" smtClean="0">
                <a:hlinkClick r:id="rId2"/>
              </a:rPr>
              <a:t>TUZGMK8TkswaIqoDgDQ&amp;ved=0CAcQ_AUoAQ&amp;biw=1252&amp;bih=609#imgrc=sFSs00jCSJ0d2M%3A%3BmOjhAA-pK2dcJM%3Bhttp%253A%252F%252Fwww.bilekarpaty.cz%252Fimages%252Ftemplate%252Findex_r1_c1.gif%3Bhttp%253A%252F%252Fwww.bilekarpaty.cz%252Fpages%252Fuzemi.htm%3B627%3B502</a:t>
            </a:r>
            <a:endParaRPr lang="cs-CZ" sz="1000" b="1" u="sng" dirty="0" smtClean="0"/>
          </a:p>
          <a:p>
            <a:r>
              <a:rPr lang="cs-CZ" sz="1000" b="1" u="sng" dirty="0">
                <a:hlinkClick r:id="rId3"/>
              </a:rPr>
              <a:t>http://</a:t>
            </a:r>
            <a:r>
              <a:rPr lang="cs-CZ" sz="1000" b="1" u="sng" dirty="0" smtClean="0">
                <a:hlinkClick r:id="rId3"/>
              </a:rPr>
              <a:t>www.bilekarpaty.ochranaprirody.cz/wps/wcm/connect/593812004535ff4f9e659e317c0c9b8b/010288_05_027243.jpg?MOD=AJPERES&amp;ContentCache=NONE&amp;CACHEID=593812004535ff4f9e659e317c0c9b8b</a:t>
            </a:r>
            <a:endParaRPr lang="cs-CZ" sz="1000" b="1" u="sng" dirty="0" smtClean="0"/>
          </a:p>
          <a:p>
            <a:r>
              <a:rPr lang="cs-CZ" sz="1000" b="1" u="sng" dirty="0">
                <a:hlinkClick r:id="rId4"/>
              </a:rPr>
              <a:t>http://</a:t>
            </a:r>
            <a:r>
              <a:rPr lang="cs-CZ" sz="1000" b="1" u="sng" dirty="0" smtClean="0">
                <a:hlinkClick r:id="rId4"/>
              </a:rPr>
              <a:t>www.bilekarpaty.ochranaprirody.cz/wps/wcm/connect/31e145004535ff4f9e559e317c0c9b8b/010286_05_027235.jpg?MOD=AJPERES&amp;ContentCache=NONE&amp;CACHEID=31e145004535ff4f9e559e317c0c9b8b</a:t>
            </a:r>
            <a:endParaRPr lang="cs-CZ" sz="1000" b="1" u="sng" dirty="0" smtClean="0"/>
          </a:p>
          <a:p>
            <a:r>
              <a:rPr lang="cs-CZ" sz="1000" b="1" u="sng" dirty="0">
                <a:hlinkClick r:id="rId5"/>
              </a:rPr>
              <a:t>http://</a:t>
            </a:r>
            <a:r>
              <a:rPr lang="cs-CZ" sz="1000" b="1" u="sng" dirty="0" smtClean="0">
                <a:hlinkClick r:id="rId5"/>
              </a:rPr>
              <a:t>www.bilekarpaty.ochranaprirody.cz/wps/wcm/connect/2beb64004535ff4f9e519e317c0c9b8b/010287_05_027239.jpg?MOD=AJPERES&amp;ContentCache=NONE&amp;CACHEID=2beb64004535ff4f9e519e317c0c9b8b</a:t>
            </a:r>
            <a:endParaRPr lang="cs-CZ" sz="1000" b="1" u="sng" dirty="0" smtClean="0"/>
          </a:p>
          <a:p>
            <a:r>
              <a:rPr lang="cs-CZ" sz="1000" b="1" u="sng" dirty="0">
                <a:hlinkClick r:id="rId6"/>
              </a:rPr>
              <a:t>http://www.bilekarpaty.ochranaprirody.cz/wps/portal/cs/bile-karpaty/o-sprave-chko/!ut/p/c5/04_SB8K8xLLM9MSSzPy8xBz9CP0os3h_n0BLUzdTEwN3y1BHA09vS1ezoGAXQwtvI30v_aj0nPwkkEoP_YLsSEUAgcFNTw!!/</a:t>
            </a:r>
            <a:r>
              <a:rPr lang="cs-CZ" sz="1000" b="1" dirty="0" smtClean="0"/>
              <a:t>  </a:t>
            </a:r>
          </a:p>
          <a:p>
            <a:r>
              <a:rPr lang="cs-CZ" sz="1000" b="1" u="sng" dirty="0">
                <a:hlinkClick r:id="rId7"/>
              </a:rPr>
              <a:t>http://</a:t>
            </a:r>
            <a:r>
              <a:rPr lang="cs-CZ" sz="1000" b="1" u="sng" dirty="0" smtClean="0">
                <a:hlinkClick r:id="rId7"/>
              </a:rPr>
              <a:t>www.bilekarpaty.ochranaprirody.cz/wps/wcm/connect/14b273804535ff5b9ed09e317c0c9b8b/010277_05_027203.jpg?MOD=AJPERES&amp;ContentCache=NONE&amp;CACHEID=14b273804535ff5b9ed09e317c0c9b8b</a:t>
            </a:r>
            <a:endParaRPr lang="cs-CZ" sz="1000" b="1" u="sng" dirty="0" smtClean="0"/>
          </a:p>
          <a:p>
            <a:r>
              <a:rPr lang="cs-CZ" sz="1000" b="1" u="sng" dirty="0">
                <a:hlinkClick r:id="rId8"/>
              </a:rPr>
              <a:t>http://www.bilekarpaty.ochranaprirody.cz/wps/portal/cs/bile-karpaty/o-sprave-chko/!ut/p/c5/04_SB8K8xLLM9MSSzPy8xBz9CP0os3h_n0BLUzdTEwN3y1BHA09vS1ezoGAXQwtvI30v_aj0nPwkkEpP_YLsSEUAJBIRhA</a:t>
            </a:r>
            <a:r>
              <a:rPr lang="cs-CZ" sz="1000" b="1" u="sng" dirty="0" smtClean="0">
                <a:hlinkClick r:id="rId8"/>
              </a:rPr>
              <a:t>!!/</a:t>
            </a:r>
            <a:endParaRPr lang="cs-CZ" sz="1000" b="1" u="sng" dirty="0" smtClean="0"/>
          </a:p>
          <a:p>
            <a:r>
              <a:rPr lang="cs-CZ" sz="1000" b="1" u="sng" dirty="0">
                <a:hlinkClick r:id="rId9"/>
              </a:rPr>
              <a:t>http://</a:t>
            </a:r>
            <a:r>
              <a:rPr lang="cs-CZ" sz="1000" b="1" u="sng" dirty="0" smtClean="0">
                <a:hlinkClick r:id="rId9"/>
              </a:rPr>
              <a:t>www.bilekarpaty.ochranaprirody.cz/wps/wcm/connect/9e0f79004535ff4e9e389e317c0c9b8b/010177_05_026879.jpg?MOD=AJPERES&amp;ContentCache=NONE&amp;CACHEID=9e0f79004535ff4e9e389e317c0c9b8b</a:t>
            </a:r>
            <a:endParaRPr lang="cs-CZ" sz="1000" b="1" u="sng" dirty="0" smtClean="0"/>
          </a:p>
          <a:p>
            <a:r>
              <a:rPr lang="cs-CZ" sz="1000" b="1" u="sng" dirty="0">
                <a:hlinkClick r:id="rId10"/>
              </a:rPr>
              <a:t>http://</a:t>
            </a:r>
            <a:r>
              <a:rPr lang="cs-CZ" sz="1000" b="1" u="sng" dirty="0" smtClean="0">
                <a:hlinkClick r:id="rId10"/>
              </a:rPr>
              <a:t>www.bilekarpaty.ochranaprirody.cz/wps/wcm/connect/001bae804535ff4e9e189e317c0c9b8b/010179_05_026887.jpg?MOD=AJPERES&amp;ContentCache=NONE&amp;CACHEID=001bae804535ff4e9e189e317c0c9b8b</a:t>
            </a:r>
            <a:endParaRPr lang="cs-CZ" sz="1000" b="1" u="sng" dirty="0" smtClean="0"/>
          </a:p>
          <a:p>
            <a:r>
              <a:rPr lang="cs-CZ" sz="1000" b="1" u="sng" dirty="0">
                <a:hlinkClick r:id="rId11"/>
              </a:rPr>
              <a:t>http://</a:t>
            </a:r>
            <a:r>
              <a:rPr lang="cs-CZ" sz="1000" b="1" u="sng" dirty="0" smtClean="0">
                <a:hlinkClick r:id="rId11"/>
              </a:rPr>
              <a:t>www.bilekarpaty.ochranaprirody.cz/wps/wcm/connect/64d709004535ff4e9e2c9e317c0c9b8b/010182_05_026899.jpg?MOD=AJPERES&amp;ContentCache=NONE&amp;CACHEID=64d709004535ff4e9e2c9e317c0c9b8b</a:t>
            </a:r>
            <a:endParaRPr lang="cs-CZ" sz="1000" b="1" u="sng" dirty="0" smtClean="0"/>
          </a:p>
          <a:p>
            <a:r>
              <a:rPr lang="cs-CZ" sz="1000" b="1" u="sng" dirty="0">
                <a:hlinkClick r:id="rId12"/>
              </a:rPr>
              <a:t>http://</a:t>
            </a:r>
            <a:r>
              <a:rPr lang="cs-CZ" sz="1000" b="1" u="sng" dirty="0" smtClean="0">
                <a:hlinkClick r:id="rId12"/>
              </a:rPr>
              <a:t>www.bilekarpaty.ochranaprirody.cz/wps/wcm/connect/1841fc804535ff539e9f9e317c0c9b8b/010174_05_026871.jpg?MOD=AJPERES&amp;ContentCache=NONE&amp;CACHEID=1841fc804535ff539e9f9e317c0c9b8b</a:t>
            </a:r>
            <a:endParaRPr lang="cs-CZ" sz="1000" b="1" u="sng" dirty="0" smtClean="0"/>
          </a:p>
          <a:p>
            <a:r>
              <a:rPr lang="cs-CZ" sz="1000" b="1" u="sng" dirty="0">
                <a:hlinkClick r:id="rId13"/>
              </a:rPr>
              <a:t>http://www.bilekarpaty.ochranaprirody.cz/wps/portal/cs/bile-karpaty/o-sprave-chko/!ut/p/c5/04_SB8K8xLLM9MSSzPy8xBz9CP0os3h_n0BLUzdTEwN3y1BHA09vS1ezoGAXQwtvI30v_aj0nPwkkEpv_YLsSEUAL7PZyQ!!/</a:t>
            </a:r>
            <a:r>
              <a:rPr lang="cs-CZ" sz="1000" b="1" dirty="0"/>
              <a:t> </a:t>
            </a:r>
            <a:endParaRPr lang="cs-CZ" sz="1000" b="1" dirty="0" smtClean="0"/>
          </a:p>
          <a:p>
            <a:r>
              <a:rPr lang="cs-CZ" sz="1000" b="1" dirty="0" smtClean="0"/>
              <a:t>Zbývající obrázky jsou z </a:t>
            </a:r>
            <a:r>
              <a:rPr lang="cs-CZ" sz="1000" b="1" smtClean="0"/>
              <a:t>vlastního archívu</a:t>
            </a:r>
            <a:endParaRPr lang="cs-CZ" sz="10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325</TotalTime>
  <Words>198</Words>
  <Application>Microsoft Office PowerPoint</Application>
  <PresentationFormat>Předvádění na obrazovce (4:3)</PresentationFormat>
  <Paragraphs>56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Prezentace aplikace PowerPoint</vt:lpstr>
      <vt:lpstr>Příroda Zlínského kraje</vt:lpstr>
      <vt:lpstr>CHKO Bílé Karpaty</vt:lpstr>
      <vt:lpstr>Prezentace aplikace PowerPoint</vt:lpstr>
      <vt:lpstr>Prezentace aplikace PowerPoint</vt:lpstr>
      <vt:lpstr>Prezentace aplikace PowerPoint</vt:lpstr>
      <vt:lpstr>Další luční květiny</vt:lpstr>
      <vt:lpstr>Prezentace aplikace PowerPoint</vt:lpstr>
      <vt:lpstr>Prezentace aplikace PowerPoint</vt:lpstr>
      <vt:lpstr>Živočichové Bílých Karpat</vt:lpstr>
      <vt:lpstr>Prezentace aplikace PowerPoint</vt:lpstr>
      <vt:lpstr>Lesy Bílých Karpat</vt:lpstr>
      <vt:lpstr>Prezentace aplikace PowerPoint</vt:lpstr>
      <vt:lpstr>Prezentace aplikace PowerPoint</vt:lpstr>
      <vt:lpstr>Lidé a krajina</vt:lpstr>
      <vt:lpstr>Prezentace aplikace PowerPoint</vt:lpstr>
      <vt:lpstr>Úkol</vt:lpstr>
      <vt:lpstr>Informační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Drgáčová Iva</cp:lastModifiedBy>
  <cp:revision>34</cp:revision>
  <dcterms:created xsi:type="dcterms:W3CDTF">2011-06-20T10:40:08Z</dcterms:created>
  <dcterms:modified xsi:type="dcterms:W3CDTF">2013-05-15T21:44:00Z</dcterms:modified>
</cp:coreProperties>
</file>