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D6300-CB19-4F63-A4E7-D5E74514CDF2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D1CB7-FD2F-4AB7-B3A1-0B2CCD80FC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2249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D6300-CB19-4F63-A4E7-D5E74514CDF2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D1CB7-FD2F-4AB7-B3A1-0B2CCD80FC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9868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D6300-CB19-4F63-A4E7-D5E74514CDF2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D1CB7-FD2F-4AB7-B3A1-0B2CCD80FC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499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D6300-CB19-4F63-A4E7-D5E74514CDF2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D1CB7-FD2F-4AB7-B3A1-0B2CCD80FC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0618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D6300-CB19-4F63-A4E7-D5E74514CDF2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D1CB7-FD2F-4AB7-B3A1-0B2CCD80FC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9444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D6300-CB19-4F63-A4E7-D5E74514CDF2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D1CB7-FD2F-4AB7-B3A1-0B2CCD80FC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41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D6300-CB19-4F63-A4E7-D5E74514CDF2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D1CB7-FD2F-4AB7-B3A1-0B2CCD80FC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22383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D6300-CB19-4F63-A4E7-D5E74514CDF2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D1CB7-FD2F-4AB7-B3A1-0B2CCD80FC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19324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D6300-CB19-4F63-A4E7-D5E74514CDF2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D1CB7-FD2F-4AB7-B3A1-0B2CCD80FC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7997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D6300-CB19-4F63-A4E7-D5E74514CDF2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D1CB7-FD2F-4AB7-B3A1-0B2CCD80FC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34033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2D6300-CB19-4F63-A4E7-D5E74514CDF2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2D1CB7-FD2F-4AB7-B3A1-0B2CCD80FC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8101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2D6300-CB19-4F63-A4E7-D5E74514CDF2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2D1CB7-FD2F-4AB7-B3A1-0B2CCD80FC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88239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9992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dirty="0"/>
              <a:t>DIGITÁLNÍDIGITÁLNÍ UČEBNÍ MATERIÁL</a:t>
            </a:r>
          </a:p>
        </p:txBody>
      </p:sp>
      <p:pic>
        <p:nvPicPr>
          <p:cNvPr id="4" name="Picture 3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539875"/>
            <a:ext cx="6194425" cy="3840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4874" y="5517232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7495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výrazů</a:t>
            </a:r>
            <a:endParaRPr lang="cs-CZ" sz="7200" b="1" dirty="0">
              <a:solidFill>
                <a:srgbClr val="66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365696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5400" b="1" dirty="0">
              <a:solidFill>
                <a:srgbClr val="66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. 3x =</a:t>
            </a:r>
          </a:p>
          <a:p>
            <a:r>
              <a:rPr lang="cs-CZ" sz="4000" b="1" dirty="0" smtClean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6a . (-3) =</a:t>
            </a:r>
          </a:p>
          <a:p>
            <a:r>
              <a:rPr lang="cs-CZ" sz="4000" b="1" dirty="0" smtClean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. </a:t>
            </a:r>
            <a:r>
              <a:rPr lang="cs-CZ" sz="4000" b="1" dirty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sz="4000" b="1" dirty="0" smtClean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r>
              <a:rPr lang="cs-CZ" sz="4000" b="1" dirty="0" smtClean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-2 . 12z =</a:t>
            </a:r>
          </a:p>
          <a:p>
            <a:r>
              <a:rPr lang="cs-CZ" sz="4000" b="1" dirty="0" smtClean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b . (-5b) =</a:t>
            </a:r>
          </a:p>
          <a:p>
            <a:r>
              <a:rPr lang="cs-CZ" sz="4000" b="1" dirty="0" smtClean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. 2c . 5c =</a:t>
            </a:r>
            <a:endParaRPr lang="cs-CZ" sz="4000" b="1" dirty="0">
              <a:solidFill>
                <a:srgbClr val="66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12x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-18a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sz="40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-24z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5b</a:t>
            </a:r>
            <a:r>
              <a:rPr lang="cs-CZ" sz="40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40c</a:t>
            </a:r>
            <a:r>
              <a:rPr lang="cs-CZ" sz="40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pPr marL="0" indent="0">
              <a:buNone/>
            </a:pP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7600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(x+1) =</a:t>
            </a:r>
          </a:p>
          <a:p>
            <a:r>
              <a:rPr lang="cs-CZ" sz="4000" b="1" dirty="0" smtClean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 (2a -3) =</a:t>
            </a:r>
          </a:p>
          <a:p>
            <a:r>
              <a:rPr lang="cs-CZ" sz="4000" b="1" dirty="0" smtClean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(5c – 8). 2 =</a:t>
            </a:r>
          </a:p>
          <a:p>
            <a:r>
              <a:rPr lang="cs-CZ" sz="4000" b="1" dirty="0" smtClean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( 3y + 5 ) . (-4) =</a:t>
            </a:r>
          </a:p>
          <a:p>
            <a:r>
              <a:rPr lang="cs-CZ" sz="4000" b="1" dirty="0" smtClean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- 6 . (z – 20) =</a:t>
            </a:r>
          </a:p>
          <a:p>
            <a:r>
              <a:rPr lang="cs-CZ" sz="4000" b="1" dirty="0" smtClean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0,5 . ( 10 – 8x) =</a:t>
            </a:r>
            <a:endParaRPr lang="cs-CZ" sz="4000" b="1" dirty="0">
              <a:solidFill>
                <a:srgbClr val="66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3x+3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14a – 21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10c – 16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-12y – 20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-6z + 120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– 4x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1468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(x+1).(x-2)=</a:t>
            </a:r>
          </a:p>
          <a:p>
            <a:r>
              <a:rPr lang="cs-CZ" sz="4000" b="1" dirty="0" smtClean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(2x-3).(x-5)=</a:t>
            </a:r>
          </a:p>
          <a:p>
            <a:r>
              <a:rPr lang="cs-CZ" sz="4000" b="1" dirty="0" smtClean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(5x+4).(3-2x)=</a:t>
            </a:r>
          </a:p>
          <a:p>
            <a:r>
              <a:rPr lang="cs-CZ" sz="4000" b="1" dirty="0" smtClean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(6-3x).(2+4x)=</a:t>
            </a:r>
          </a:p>
          <a:p>
            <a:r>
              <a:rPr lang="cs-CZ" sz="4000" b="1" dirty="0" smtClean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(8+x).(5x-3)=</a:t>
            </a:r>
            <a:endParaRPr lang="cs-CZ" sz="4000" b="1" dirty="0">
              <a:solidFill>
                <a:srgbClr val="66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r>
              <a:rPr lang="cs-CZ" sz="40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x – 2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2x</a:t>
            </a:r>
            <a:r>
              <a:rPr lang="cs-CZ" sz="40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- 13x + 15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</a:t>
            </a:r>
            <a:r>
              <a:rPr lang="cs-CZ" sz="40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+ 7x + 12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-12x</a:t>
            </a:r>
            <a:r>
              <a:rPr lang="cs-CZ" sz="40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+18x + 12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 + 37x - 24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44084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546848" cy="4525963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3.(x-2)+(3x+4)=</a:t>
            </a:r>
          </a:p>
          <a:p>
            <a:r>
              <a:rPr lang="cs-CZ" sz="4000" b="1" dirty="0" smtClean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-(2x-5).(-3)=</a:t>
            </a:r>
          </a:p>
          <a:p>
            <a:r>
              <a:rPr lang="cs-CZ" sz="4000" b="1" dirty="0" smtClean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-4.(1+x).(x-3)=</a:t>
            </a:r>
          </a:p>
          <a:p>
            <a:r>
              <a:rPr lang="cs-CZ" sz="4000" b="1" dirty="0" smtClean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(-2-x).2-3.(5x+6)=</a:t>
            </a:r>
          </a:p>
          <a:p>
            <a:r>
              <a:rPr lang="cs-CZ" sz="4000" b="1" smtClean="0">
                <a:solidFill>
                  <a:srgbClr val="66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7(2x+3)+4.(6-x)=</a:t>
            </a:r>
            <a:endParaRPr lang="cs-CZ" sz="4000" b="1" dirty="0">
              <a:solidFill>
                <a:srgbClr val="66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84168" y="1600200"/>
            <a:ext cx="3059832" cy="4525963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6x-2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6x-15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-4x</a:t>
            </a:r>
            <a:r>
              <a:rPr lang="cs-CZ" sz="40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+8x+12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-17x-22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10x+45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74921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208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DIGITÁLNÍDIGITÁLNÍ UČEBNÍ MATERIÁL</vt:lpstr>
      <vt:lpstr>Násobení výrazů</vt:lpstr>
      <vt:lpstr>Vypočítej:</vt:lpstr>
      <vt:lpstr>Vypočítej:</vt:lpstr>
      <vt:lpstr>Vypočítej:</vt:lpstr>
      <vt:lpstr>Vypočítej:</vt:lpstr>
    </vt:vector>
  </TitlesOfParts>
  <Company>SŠGaS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U218UCITEL</cp:lastModifiedBy>
  <cp:revision>6</cp:revision>
  <dcterms:created xsi:type="dcterms:W3CDTF">2013-02-21T11:57:03Z</dcterms:created>
  <dcterms:modified xsi:type="dcterms:W3CDTF">2013-04-23T11:06:16Z</dcterms:modified>
</cp:coreProperties>
</file>