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432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07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3352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47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174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710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846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83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081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13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518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9FC51-883A-40EA-90D9-CD9D4C62498A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DA12F-7BDB-443E-88C3-655709993F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24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276456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pic>
        <p:nvPicPr>
          <p:cNvPr id="4" name="Pictur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539875"/>
            <a:ext cx="6194425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389223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66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výrazů 2</a:t>
            </a:r>
            <a:endParaRPr lang="cs-CZ" sz="7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0060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Vypočítej:</a:t>
            </a:r>
            <a:endParaRPr lang="cs-CZ" sz="7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050904" cy="4525963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3x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(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-3x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+ 3) </a:t>
            </a:r>
            <a:endParaRPr lang="cs-CZ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-4.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a)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(a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- 1) </a:t>
            </a:r>
            <a:endParaRPr lang="cs-CZ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3y.(8-y)-5.(y</a:t>
            </a:r>
            <a:r>
              <a:rPr lang="cs-CZ" sz="4000" b="1" baseline="30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-2y+4)</a:t>
            </a:r>
          </a:p>
          <a:p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 .(5x – 4y)</a:t>
            </a:r>
          </a:p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(6x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(2x </a:t>
            </a:r>
            <a:r>
              <a:rPr lang="cs-CZ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80112" y="1600200"/>
            <a:ext cx="3312368" cy="4525963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-9x</a:t>
            </a:r>
            <a:r>
              <a:rPr lang="cs-CZ" sz="4000" b="1" baseline="30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+ 9x</a:t>
            </a:r>
          </a:p>
          <a:p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2a-2</a:t>
            </a:r>
          </a:p>
          <a:p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-2y</a:t>
            </a:r>
            <a:r>
              <a:rPr lang="cs-CZ" sz="4000" b="1" baseline="30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-14y-20</a:t>
            </a:r>
          </a:p>
          <a:p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35x</a:t>
            </a:r>
            <a:r>
              <a:rPr lang="cs-CZ" sz="4000" b="1" baseline="300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-28xy</a:t>
            </a:r>
          </a:p>
          <a:p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12x</a:t>
            </a:r>
            <a:r>
              <a:rPr lang="cs-CZ" sz="4000" b="1" baseline="30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+10x-12</a:t>
            </a:r>
            <a:endParaRPr lang="cs-CZ" sz="40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79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72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tabulku:</a:t>
            </a:r>
            <a:endParaRPr lang="cs-CZ" sz="72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7007"/>
            <a:ext cx="8229600" cy="4172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63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7200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tabulku:</a:t>
            </a:r>
            <a:endParaRPr lang="cs-CZ" sz="72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63524"/>
              </p:ext>
            </p:extLst>
          </p:nvPr>
        </p:nvGraphicFramePr>
        <p:xfrm>
          <a:off x="-13478" y="1412776"/>
          <a:ext cx="12012764" cy="45110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44880"/>
                <a:gridCol w="911543"/>
                <a:gridCol w="1087755"/>
                <a:gridCol w="1057743"/>
                <a:gridCol w="1189355"/>
                <a:gridCol w="933768"/>
                <a:gridCol w="1256030"/>
                <a:gridCol w="1302068"/>
                <a:gridCol w="1421130"/>
                <a:gridCol w="1908492"/>
              </a:tblGrid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2.A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-3.B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C.4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A.B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A.C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B.C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A.B.C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x-3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5+x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2x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2x-6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-15-3x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8x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+2x-15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-6x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10x+2x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+4x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-30x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1-a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3a-2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5a-1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2-2a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-9a+6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20a-4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-3a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+5a-2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-5a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+6a-1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15a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-13a+2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-15a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+28a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-15a+2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2z+5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4-z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z+3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4z+10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-12+3z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4z+12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-2z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+3z+20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2z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+11z+15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-z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+z+12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44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r>
                        <a:rPr lang="cs-CZ" sz="2800" b="1" baseline="30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cs-CZ" sz="2800" b="1" baseline="30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2-x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3x</a:t>
                      </a:r>
                      <a:r>
                        <a:rPr lang="cs-CZ" sz="2800" b="1" baseline="30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+1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3x-6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-3x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+6x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-x+2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3b-4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2+b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6-2b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6b-8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-6-3b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24-8b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3b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+2b-8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6b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+26b-24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c-1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8+2c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-4-5c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2c-2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-24-6c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-16-20c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2c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+6c-8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-5c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+c+4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023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-3y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4y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-12y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-12y</a:t>
                      </a:r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8y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-6y</a:t>
                      </a:r>
                      <a:r>
                        <a:rPr lang="cs-CZ" sz="1800" b="1" baseline="3000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173</Words>
  <Application>Microsoft Office PowerPoint</Application>
  <PresentationFormat>Předvádění na obrazovce (4:3)</PresentationFormat>
  <Paragraphs>87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DIGITÁLNÍDIGITÁLNÍ UČEBNÍ MATERIÁL</vt:lpstr>
      <vt:lpstr>Násobení výrazů 2</vt:lpstr>
      <vt:lpstr>Vypočítej:</vt:lpstr>
      <vt:lpstr>Doplň tabulku:</vt:lpstr>
      <vt:lpstr>Doplň tabulku: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U218UCITEL</cp:lastModifiedBy>
  <cp:revision>7</cp:revision>
  <dcterms:created xsi:type="dcterms:W3CDTF">2013-02-26T12:18:46Z</dcterms:created>
  <dcterms:modified xsi:type="dcterms:W3CDTF">2013-04-23T11:06:55Z</dcterms:modified>
</cp:coreProperties>
</file>