
<file path=[Content_Types].xml><?xml version="1.0" encoding="utf-8"?>
<Types xmlns="http://schemas.openxmlformats.org/package/2006/content-types">
  <Default Extension="png" ContentType="image/png"/>
  <Default Extension="jpeg" ContentType="image/jpe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48" r:id="rId1"/>
  </p:sldMasterIdLst>
  <p:sldIdLst>
    <p:sldId id="256" r:id="rId2"/>
    <p:sldId id="257" r:id="rId3"/>
    <p:sldId id="259" r:id="rId4"/>
    <p:sldId id="260" r:id="rId5"/>
    <p:sldId id="261" r:id="rId6"/>
    <p:sldId id="262" r:id="rId7"/>
  </p:sldIdLst>
  <p:sldSz cx="9144000" cy="6858000" type="screen4x3"/>
  <p:notesSz cx="6858000" cy="9144000"/>
  <p:defaultTextStyle>
    <a:defPPr>
      <a:defRPr lang="cs-CZ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5620"/>
    <p:restoredTop sz="94660"/>
  </p:normalViewPr>
  <p:slideViewPr>
    <p:cSldViewPr>
      <p:cViewPr varScale="1">
        <p:scale>
          <a:sx n="87" d="100"/>
          <a:sy n="87" d="100"/>
        </p:scale>
        <p:origin x="-1464" y="-84"/>
      </p:cViewPr>
      <p:guideLst>
        <p:guide orient="horz" pos="2160"/>
        <p:guide pos="2880"/>
      </p:guideLst>
    </p:cSldViewPr>
  </p:slideViewPr>
  <p:notesTextViewPr>
    <p:cViewPr>
      <p:scale>
        <a:sx n="1" d="1"/>
        <a:sy n="1" d="1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presProps" Target="presProps.xml"/><Relationship Id="rId3" Type="http://schemas.openxmlformats.org/officeDocument/2006/relationships/slide" Target="slides/slide2.xml"/><Relationship Id="rId7" Type="http://schemas.openxmlformats.org/officeDocument/2006/relationships/slide" Target="slides/slide6.xml"/><Relationship Id="rId2" Type="http://schemas.openxmlformats.org/officeDocument/2006/relationships/slide" Target="slides/slide1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tableStyles" Target="tableStyles.xml"/><Relationship Id="rId5" Type="http://schemas.openxmlformats.org/officeDocument/2006/relationships/slide" Target="slides/slide4.xml"/><Relationship Id="rId10" Type="http://schemas.openxmlformats.org/officeDocument/2006/relationships/theme" Target="theme/theme1.xml"/><Relationship Id="rId4" Type="http://schemas.openxmlformats.org/officeDocument/2006/relationships/slide" Target="slides/slide3.xml"/><Relationship Id="rId9" Type="http://schemas.openxmlformats.org/officeDocument/2006/relationships/viewProps" Target="viewProps.xml"/></Relationship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Úvodní sníme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cs-CZ" smtClean="0"/>
              <a:t>Kliknutím lze upravit styl předlohy.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6EBA21DB-8481-4143-BF0D-ECACD7E9C5DE}" type="datetimeFigureOut">
              <a:rPr lang="cs-CZ" smtClean="0"/>
              <a:t>23.4.2013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2CA5106-2F30-4834-87C6-A49139402226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249491379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6EBA21DB-8481-4143-BF0D-ECACD7E9C5DE}" type="datetimeFigureOut">
              <a:rPr lang="cs-CZ" smtClean="0"/>
              <a:t>23.4.2013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2CA5106-2F30-4834-87C6-A49139402226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2549988817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Záhlaví části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6EBA21DB-8481-4143-BF0D-ECACD7E9C5DE}" type="datetimeFigureOut">
              <a:rPr lang="cs-CZ" smtClean="0"/>
              <a:t>23.4.2013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2CA5106-2F30-4834-87C6-A49139402226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1959536861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6EBA21DB-8481-4143-BF0D-ECACD7E9C5DE}" type="datetimeFigureOut">
              <a:rPr lang="cs-CZ" smtClean="0"/>
              <a:t>23.4.2013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2CA5106-2F30-4834-87C6-A49139402226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1133510981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text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6" name="Zástupný symbol pro obsah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7" name="Zástupný symbol pro datum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6EBA21DB-8481-4143-BF0D-ECACD7E9C5DE}" type="datetimeFigureOut">
              <a:rPr lang="cs-CZ" smtClean="0"/>
              <a:t>23.4.2013</a:t>
            </a:fld>
            <a:endParaRPr lang="cs-CZ"/>
          </a:p>
        </p:txBody>
      </p:sp>
      <p:sp>
        <p:nvSpPr>
          <p:cNvPr id="8" name="Zástupný symbol pro zápatí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9" name="Zástupný symbol pro číslo snímku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2CA5106-2F30-4834-87C6-A49139402226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262136260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datum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6EBA21DB-8481-4143-BF0D-ECACD7E9C5DE}" type="datetimeFigureOut">
              <a:rPr lang="cs-CZ" smtClean="0"/>
              <a:t>23.4.2013</a:t>
            </a:fld>
            <a:endParaRPr lang="cs-CZ"/>
          </a:p>
        </p:txBody>
      </p:sp>
      <p:sp>
        <p:nvSpPr>
          <p:cNvPr id="4" name="Zástupný symbol pro zápatí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5" name="Zástupný symbol pro číslo snímku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2CA5106-2F30-4834-87C6-A49139402226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3625601777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datum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6EBA21DB-8481-4143-BF0D-ECACD7E9C5DE}" type="datetimeFigureOut">
              <a:rPr lang="cs-CZ" smtClean="0"/>
              <a:t>23.4.2013</a:t>
            </a:fld>
            <a:endParaRPr lang="cs-CZ"/>
          </a:p>
        </p:txBody>
      </p:sp>
      <p:sp>
        <p:nvSpPr>
          <p:cNvPr id="3" name="Zástupný symbol pro zápatí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2CA5106-2F30-4834-87C6-A49139402226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1441552481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6EBA21DB-8481-4143-BF0D-ECACD7E9C5DE}" type="datetimeFigureOut">
              <a:rPr lang="cs-CZ" smtClean="0"/>
              <a:t>23.4.2013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2CA5106-2F30-4834-87C6-A49139402226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3115393865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rázek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6EBA21DB-8481-4143-BF0D-ECACD7E9C5DE}" type="datetimeFigureOut">
              <a:rPr lang="cs-CZ" smtClean="0"/>
              <a:t>23.4.2013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2CA5106-2F30-4834-87C6-A49139402226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920497318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6EBA21DB-8481-4143-BF0D-ECACD7E9C5DE}" type="datetimeFigureOut">
              <a:rPr lang="cs-CZ" smtClean="0"/>
              <a:t>23.4.2013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2CA5106-2F30-4834-87C6-A49139402226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1667372566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vislý nadpis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6EBA21DB-8481-4143-BF0D-ECACD7E9C5DE}" type="datetimeFigureOut">
              <a:rPr lang="cs-CZ" smtClean="0"/>
              <a:t>23.4.2013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2CA5106-2F30-4834-87C6-A49139402226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2264685194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nadpis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6EBA21DB-8481-4143-BF0D-ECACD7E9C5DE}" type="datetimeFigureOut">
              <a:rPr lang="cs-CZ" smtClean="0"/>
              <a:t>23.4.2013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A2CA5106-2F30-4834-87C6-A49139402226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1769132843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cs-CZ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3" Type="http://schemas.openxmlformats.org/officeDocument/2006/relationships/image" Target="../media/image2.png"/><Relationship Id="rId2" Type="http://schemas.openxmlformats.org/officeDocument/2006/relationships/image" Target="../media/image1.png"/><Relationship Id="rId1" Type="http://schemas.openxmlformats.org/officeDocument/2006/relationships/slideLayout" Target="../slideLayouts/slideLayout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4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4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4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>
          <a:xfrm>
            <a:off x="827584" y="101763"/>
            <a:ext cx="7772400" cy="1470025"/>
          </a:xfrm>
        </p:spPr>
        <p:txBody>
          <a:bodyPr>
            <a:normAutofit/>
          </a:bodyPr>
          <a:lstStyle/>
          <a:p>
            <a:r>
              <a:rPr lang="cs-CZ" sz="3600" dirty="0" smtClean="0"/>
              <a:t>DIGITÁLNÍDIGITÁLNÍ UČEBNÍ MATERIÁL</a:t>
            </a:r>
            <a:endParaRPr lang="cs-CZ" sz="3600" dirty="0"/>
          </a:p>
        </p:txBody>
      </p:sp>
      <p:pic>
        <p:nvPicPr>
          <p:cNvPr id="5" name="Picture 44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2144720" y="5517232"/>
            <a:ext cx="4792663" cy="1176337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pic>
        <p:nvPicPr>
          <p:cNvPr id="6" name="Picture 39"/>
          <p:cNvPicPr>
            <a:picLocks noChangeAspect="1" noChangeArrowheads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474788" y="1539875"/>
            <a:ext cx="6194425" cy="3840163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</p:spTree>
    <p:extLst>
      <p:ext uri="{BB962C8B-B14F-4D97-AF65-F5344CB8AC3E}">
        <p14:creationId xmlns:p14="http://schemas.microsoft.com/office/powerpoint/2010/main" val="1932456139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/>
        <p:txBody>
          <a:bodyPr>
            <a:normAutofit/>
          </a:bodyPr>
          <a:lstStyle/>
          <a:p>
            <a:r>
              <a:rPr lang="cs-CZ" sz="8800" b="1" dirty="0" smtClean="0">
                <a:solidFill>
                  <a:schemeClr val="accent4">
                    <a:lumMod val="50000"/>
                  </a:schemeClr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Dělení výrazů</a:t>
            </a:r>
            <a:endParaRPr lang="cs-CZ" sz="8800" b="1" dirty="0">
              <a:solidFill>
                <a:schemeClr val="accent4">
                  <a:lumMod val="50000"/>
                </a:schemeClr>
              </a:solidFill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</a:endParaRPr>
          </a:p>
        </p:txBody>
      </p:sp>
    </p:spTree>
    <p:extLst>
      <p:ext uri="{BB962C8B-B14F-4D97-AF65-F5344CB8AC3E}">
        <p14:creationId xmlns:p14="http://schemas.microsoft.com/office/powerpoint/2010/main" val="2180576326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pPr algn="l"/>
            <a:r>
              <a:rPr lang="cs-CZ" sz="6000" b="1" dirty="0">
                <a:solidFill>
                  <a:schemeClr val="accent4">
                    <a:lumMod val="50000"/>
                  </a:schemeClr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Uprav výraz:</a:t>
            </a:r>
            <a:endParaRPr lang="cs-CZ" sz="6000" dirty="0"/>
          </a:p>
        </p:txBody>
      </p:sp>
      <p:sp>
        <p:nvSpPr>
          <p:cNvPr id="3" name="Zástupný symbol pro obsah 2"/>
          <p:cNvSpPr>
            <a:spLocks noGrp="1"/>
          </p:cNvSpPr>
          <p:nvPr>
            <p:ph sz="half" idx="1"/>
          </p:nvPr>
        </p:nvSpPr>
        <p:spPr/>
        <p:txBody>
          <a:bodyPr>
            <a:normAutofit/>
          </a:bodyPr>
          <a:lstStyle/>
          <a:p>
            <a:r>
              <a:rPr lang="cs-CZ" sz="4400" b="1" dirty="0" smtClean="0">
                <a:solidFill>
                  <a:schemeClr val="accent4">
                    <a:lumMod val="50000"/>
                  </a:schemeClr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(6x + 12) : 6</a:t>
            </a:r>
          </a:p>
          <a:p>
            <a:r>
              <a:rPr lang="cs-CZ" sz="4400" b="1" dirty="0" smtClean="0">
                <a:solidFill>
                  <a:schemeClr val="accent4">
                    <a:lumMod val="50000"/>
                  </a:schemeClr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(4a – 16) : 4</a:t>
            </a:r>
          </a:p>
          <a:p>
            <a:r>
              <a:rPr lang="cs-CZ" sz="4400" b="1" dirty="0" smtClean="0">
                <a:solidFill>
                  <a:schemeClr val="accent4">
                    <a:lumMod val="50000"/>
                  </a:schemeClr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(30 + 5c) : 5</a:t>
            </a:r>
          </a:p>
          <a:p>
            <a:r>
              <a:rPr lang="cs-CZ" sz="4400" b="1" dirty="0" smtClean="0">
                <a:solidFill>
                  <a:schemeClr val="accent4">
                    <a:lumMod val="50000"/>
                  </a:schemeClr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(24 – 6y) : 6</a:t>
            </a:r>
          </a:p>
          <a:p>
            <a:r>
              <a:rPr lang="cs-CZ" sz="4400" b="1" dirty="0" smtClean="0">
                <a:solidFill>
                  <a:schemeClr val="accent4">
                    <a:lumMod val="50000"/>
                  </a:schemeClr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(18x – 3) : 3</a:t>
            </a:r>
            <a:endParaRPr lang="cs-CZ" sz="4400" b="1" dirty="0">
              <a:solidFill>
                <a:schemeClr val="accent4">
                  <a:lumMod val="50000"/>
                </a:schemeClr>
              </a:solidFill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</a:endParaRPr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/>
        <p:txBody>
          <a:bodyPr>
            <a:normAutofit/>
          </a:bodyPr>
          <a:lstStyle/>
          <a:p>
            <a:r>
              <a:rPr lang="cs-CZ" sz="4400" b="1" dirty="0" smtClean="0">
                <a:solidFill>
                  <a:srgbClr val="7030A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x+2</a:t>
            </a:r>
          </a:p>
          <a:p>
            <a:r>
              <a:rPr lang="cs-CZ" sz="4400" b="1" dirty="0" smtClean="0">
                <a:solidFill>
                  <a:srgbClr val="7030A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a-4</a:t>
            </a:r>
          </a:p>
          <a:p>
            <a:r>
              <a:rPr lang="cs-CZ" sz="4400" b="1" dirty="0" smtClean="0">
                <a:solidFill>
                  <a:srgbClr val="7030A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6+c</a:t>
            </a:r>
          </a:p>
          <a:p>
            <a:r>
              <a:rPr lang="cs-CZ" sz="4400" b="1" dirty="0" smtClean="0">
                <a:solidFill>
                  <a:srgbClr val="7030A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4-y</a:t>
            </a:r>
          </a:p>
          <a:p>
            <a:r>
              <a:rPr lang="cs-CZ" sz="4400" b="1" dirty="0" smtClean="0">
                <a:solidFill>
                  <a:srgbClr val="7030A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6x-1</a:t>
            </a:r>
            <a:endParaRPr lang="cs-CZ" sz="4400" b="1" dirty="0">
              <a:solidFill>
                <a:srgbClr val="7030A0"/>
              </a:solidFill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</a:endParaRPr>
          </a:p>
        </p:txBody>
      </p:sp>
    </p:spTree>
    <p:extLst>
      <p:ext uri="{BB962C8B-B14F-4D97-AF65-F5344CB8AC3E}">
        <p14:creationId xmlns:p14="http://schemas.microsoft.com/office/powerpoint/2010/main" val="695542494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4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4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" fill="hold">
                      <p:stCondLst>
                        <p:cond delay="indefinite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3" dur="500" fill="hold"/>
                                        <p:tgtEl>
                                          <p:spTgt spid="4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4" dur="500" fill="hold"/>
                                        <p:tgtEl>
                                          <p:spTgt spid="4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9" dur="500" fill="hold"/>
                                        <p:tgtEl>
                                          <p:spTgt spid="4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0" dur="500" fill="hold"/>
                                        <p:tgtEl>
                                          <p:spTgt spid="4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1" fill="hold">
                      <p:stCondLst>
                        <p:cond delay="indefinite"/>
                      </p:stCondLst>
                      <p:childTnLst>
                        <p:par>
                          <p:cTn id="22" fill="hold">
                            <p:stCondLst>
                              <p:cond delay="0"/>
                            </p:stCondLst>
                            <p:childTnLst>
                              <p:par>
                                <p:cTn id="23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5" dur="500" fill="hold"/>
                                        <p:tgtEl>
                                          <p:spTgt spid="4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6" dur="500" fill="hold"/>
                                        <p:tgtEl>
                                          <p:spTgt spid="4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7" fill="hold">
                      <p:stCondLst>
                        <p:cond delay="indefinite"/>
                      </p:stCondLst>
                      <p:childTnLst>
                        <p:par>
                          <p:cTn id="28" fill="hold">
                            <p:stCondLst>
                              <p:cond delay="0"/>
                            </p:stCondLst>
                            <p:childTnLst>
                              <p:par>
                                <p:cTn id="29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31" dur="500" fill="hold"/>
                                        <p:tgtEl>
                                          <p:spTgt spid="4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2" dur="500" fill="hold"/>
                                        <p:tgtEl>
                                          <p:spTgt spid="4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pPr algn="l"/>
            <a:r>
              <a:rPr lang="cs-CZ" sz="6000" b="1" dirty="0">
                <a:solidFill>
                  <a:schemeClr val="accent4">
                    <a:lumMod val="50000"/>
                  </a:schemeClr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Uprav výraz:</a:t>
            </a:r>
            <a:endParaRPr lang="cs-CZ" sz="6000" dirty="0"/>
          </a:p>
        </p:txBody>
      </p:sp>
      <p:sp>
        <p:nvSpPr>
          <p:cNvPr id="3" name="Zástupný symbol pro obsah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690864" cy="4525963"/>
          </a:xfrm>
        </p:spPr>
        <p:txBody>
          <a:bodyPr/>
          <a:lstStyle/>
          <a:p>
            <a:r>
              <a:rPr lang="cs-CZ" sz="4400" b="1" dirty="0" smtClean="0">
                <a:solidFill>
                  <a:schemeClr val="accent4">
                    <a:lumMod val="50000"/>
                  </a:schemeClr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(x</a:t>
            </a:r>
            <a:r>
              <a:rPr lang="cs-CZ" sz="4400" b="1" baseline="30000" dirty="0" smtClean="0">
                <a:solidFill>
                  <a:schemeClr val="accent4">
                    <a:lumMod val="50000"/>
                  </a:schemeClr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5</a:t>
            </a:r>
            <a:r>
              <a:rPr lang="cs-CZ" sz="4400" b="1" dirty="0" smtClean="0">
                <a:solidFill>
                  <a:schemeClr val="accent4">
                    <a:lumMod val="50000"/>
                  </a:schemeClr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 + x</a:t>
            </a:r>
            <a:r>
              <a:rPr lang="cs-CZ" sz="4400" b="1" baseline="30000" dirty="0" smtClean="0">
                <a:solidFill>
                  <a:schemeClr val="accent4">
                    <a:lumMod val="50000"/>
                  </a:schemeClr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3</a:t>
            </a:r>
            <a:r>
              <a:rPr lang="cs-CZ" sz="4400" b="1" dirty="0" smtClean="0">
                <a:solidFill>
                  <a:schemeClr val="accent4">
                    <a:lumMod val="50000"/>
                  </a:schemeClr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 ) : x</a:t>
            </a:r>
            <a:r>
              <a:rPr lang="cs-CZ" sz="4400" b="1" baseline="30000" dirty="0" smtClean="0">
                <a:solidFill>
                  <a:schemeClr val="accent4">
                    <a:lumMod val="50000"/>
                  </a:schemeClr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2</a:t>
            </a:r>
          </a:p>
          <a:p>
            <a:r>
              <a:rPr lang="cs-CZ" sz="4400" b="1" dirty="0" smtClean="0">
                <a:solidFill>
                  <a:schemeClr val="accent4">
                    <a:lumMod val="50000"/>
                  </a:schemeClr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(3a</a:t>
            </a:r>
            <a:r>
              <a:rPr lang="cs-CZ" sz="4400" b="1" baseline="30000" dirty="0" smtClean="0">
                <a:solidFill>
                  <a:schemeClr val="accent4">
                    <a:lumMod val="50000"/>
                  </a:schemeClr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6</a:t>
            </a:r>
            <a:r>
              <a:rPr lang="cs-CZ" sz="4400" b="1" dirty="0" smtClean="0">
                <a:solidFill>
                  <a:schemeClr val="accent4">
                    <a:lumMod val="50000"/>
                  </a:schemeClr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 – 4a</a:t>
            </a:r>
            <a:r>
              <a:rPr lang="cs-CZ" sz="4400" b="1" baseline="30000" dirty="0" smtClean="0">
                <a:solidFill>
                  <a:schemeClr val="accent4">
                    <a:lumMod val="50000"/>
                  </a:schemeClr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2</a:t>
            </a:r>
            <a:r>
              <a:rPr lang="cs-CZ" sz="4400" b="1" dirty="0" smtClean="0">
                <a:solidFill>
                  <a:schemeClr val="accent4">
                    <a:lumMod val="50000"/>
                  </a:schemeClr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 ) : a</a:t>
            </a:r>
            <a:r>
              <a:rPr lang="cs-CZ" sz="4400" b="1" baseline="30000" dirty="0" smtClean="0">
                <a:solidFill>
                  <a:schemeClr val="accent4">
                    <a:lumMod val="50000"/>
                  </a:schemeClr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2</a:t>
            </a:r>
          </a:p>
          <a:p>
            <a:r>
              <a:rPr lang="cs-CZ" sz="4400" b="1" dirty="0" smtClean="0">
                <a:solidFill>
                  <a:schemeClr val="accent4">
                    <a:lumMod val="50000"/>
                  </a:schemeClr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(15c</a:t>
            </a:r>
            <a:r>
              <a:rPr lang="cs-CZ" sz="4400" b="1" baseline="30000" dirty="0">
                <a:solidFill>
                  <a:schemeClr val="accent4">
                    <a:lumMod val="50000"/>
                  </a:schemeClr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5</a:t>
            </a:r>
            <a:r>
              <a:rPr lang="cs-CZ" sz="4400" b="1" dirty="0" smtClean="0">
                <a:solidFill>
                  <a:schemeClr val="accent4">
                    <a:lumMod val="50000"/>
                  </a:schemeClr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 -30c</a:t>
            </a:r>
            <a:r>
              <a:rPr lang="cs-CZ" sz="4400" b="1" baseline="30000" dirty="0" smtClean="0">
                <a:solidFill>
                  <a:schemeClr val="accent4">
                    <a:lumMod val="50000"/>
                  </a:schemeClr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2</a:t>
            </a:r>
            <a:r>
              <a:rPr lang="cs-CZ" sz="4400" b="1" dirty="0" smtClean="0">
                <a:solidFill>
                  <a:schemeClr val="accent4">
                    <a:lumMod val="50000"/>
                  </a:schemeClr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) : 3c</a:t>
            </a:r>
          </a:p>
          <a:p>
            <a:r>
              <a:rPr lang="cs-CZ" sz="4400" b="1" dirty="0" smtClean="0">
                <a:solidFill>
                  <a:schemeClr val="accent4">
                    <a:lumMod val="50000"/>
                  </a:schemeClr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(42b</a:t>
            </a:r>
            <a:r>
              <a:rPr lang="cs-CZ" sz="4400" b="1" baseline="30000" dirty="0" smtClean="0">
                <a:solidFill>
                  <a:schemeClr val="accent4">
                    <a:lumMod val="50000"/>
                  </a:schemeClr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4</a:t>
            </a:r>
            <a:r>
              <a:rPr lang="cs-CZ" sz="4400" b="1" dirty="0" smtClean="0">
                <a:solidFill>
                  <a:schemeClr val="accent4">
                    <a:lumMod val="50000"/>
                  </a:schemeClr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 + 6b</a:t>
            </a:r>
            <a:r>
              <a:rPr lang="cs-CZ" sz="4400" b="1" baseline="30000" dirty="0" smtClean="0">
                <a:solidFill>
                  <a:schemeClr val="accent4">
                    <a:lumMod val="50000"/>
                  </a:schemeClr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3</a:t>
            </a:r>
            <a:r>
              <a:rPr lang="cs-CZ" sz="4400" b="1" dirty="0" smtClean="0">
                <a:solidFill>
                  <a:schemeClr val="accent4">
                    <a:lumMod val="50000"/>
                  </a:schemeClr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 ) : 6b</a:t>
            </a:r>
            <a:r>
              <a:rPr lang="cs-CZ" sz="4400" b="1" baseline="30000" dirty="0" smtClean="0">
                <a:solidFill>
                  <a:schemeClr val="accent4">
                    <a:lumMod val="50000"/>
                  </a:schemeClr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2</a:t>
            </a:r>
            <a:endParaRPr lang="cs-CZ" sz="4400" b="1" dirty="0">
              <a:solidFill>
                <a:schemeClr val="accent4">
                  <a:lumMod val="50000"/>
                </a:schemeClr>
              </a:solidFill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</a:endParaRPr>
          </a:p>
          <a:p>
            <a:r>
              <a:rPr lang="cs-CZ" sz="4400" b="1" dirty="0" smtClean="0">
                <a:solidFill>
                  <a:schemeClr val="accent4">
                    <a:lumMod val="50000"/>
                  </a:schemeClr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(m</a:t>
            </a:r>
            <a:r>
              <a:rPr lang="cs-CZ" sz="4400" b="1" baseline="30000" dirty="0" smtClean="0">
                <a:solidFill>
                  <a:schemeClr val="accent4">
                    <a:lumMod val="50000"/>
                  </a:schemeClr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3</a:t>
            </a:r>
            <a:r>
              <a:rPr lang="cs-CZ" sz="4400" b="1" dirty="0" smtClean="0">
                <a:solidFill>
                  <a:schemeClr val="accent4">
                    <a:lumMod val="50000"/>
                  </a:schemeClr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 – m</a:t>
            </a:r>
            <a:r>
              <a:rPr lang="cs-CZ" sz="4400" b="1" baseline="30000" dirty="0" smtClean="0">
                <a:solidFill>
                  <a:schemeClr val="accent4">
                    <a:lumMod val="50000"/>
                  </a:schemeClr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2</a:t>
            </a:r>
            <a:r>
              <a:rPr lang="cs-CZ" sz="4400" b="1" dirty="0" smtClean="0">
                <a:solidFill>
                  <a:schemeClr val="accent4">
                    <a:lumMod val="50000"/>
                  </a:schemeClr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 ) : m</a:t>
            </a:r>
            <a:r>
              <a:rPr lang="cs-CZ" sz="4400" b="1" baseline="30000" dirty="0" smtClean="0">
                <a:solidFill>
                  <a:schemeClr val="accent4">
                    <a:lumMod val="50000"/>
                  </a:schemeClr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2</a:t>
            </a:r>
            <a:endParaRPr lang="cs-CZ" sz="4400" b="1" dirty="0" smtClean="0">
              <a:solidFill>
                <a:schemeClr val="accent4">
                  <a:lumMod val="50000"/>
                </a:schemeClr>
              </a:solidFill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</a:endParaRPr>
          </a:p>
          <a:p>
            <a:endParaRPr lang="cs-CZ" dirty="0"/>
          </a:p>
          <a:p>
            <a:endParaRPr lang="cs-CZ" dirty="0"/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5508104" y="1600200"/>
            <a:ext cx="3178696" cy="4525963"/>
          </a:xfrm>
        </p:spPr>
        <p:txBody>
          <a:bodyPr>
            <a:normAutofit/>
          </a:bodyPr>
          <a:lstStyle/>
          <a:p>
            <a:r>
              <a:rPr lang="cs-CZ" sz="4400" b="1" dirty="0" smtClean="0">
                <a:solidFill>
                  <a:srgbClr val="7030A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x</a:t>
            </a:r>
            <a:r>
              <a:rPr lang="cs-CZ" sz="4400" b="1" baseline="30000" dirty="0" smtClean="0">
                <a:solidFill>
                  <a:srgbClr val="7030A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3 </a:t>
            </a:r>
            <a:r>
              <a:rPr lang="cs-CZ" sz="4400" b="1" dirty="0" smtClean="0">
                <a:solidFill>
                  <a:srgbClr val="7030A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+ x</a:t>
            </a:r>
          </a:p>
          <a:p>
            <a:r>
              <a:rPr lang="cs-CZ" sz="4400" b="1" dirty="0" smtClean="0">
                <a:solidFill>
                  <a:srgbClr val="7030A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3a</a:t>
            </a:r>
            <a:r>
              <a:rPr lang="cs-CZ" sz="4400" b="1" baseline="30000" dirty="0" smtClean="0">
                <a:solidFill>
                  <a:srgbClr val="7030A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4</a:t>
            </a:r>
            <a:r>
              <a:rPr lang="cs-CZ" sz="4400" b="1" dirty="0" smtClean="0">
                <a:solidFill>
                  <a:srgbClr val="7030A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 - 4</a:t>
            </a:r>
          </a:p>
          <a:p>
            <a:r>
              <a:rPr lang="cs-CZ" sz="4400" b="1" dirty="0" smtClean="0">
                <a:solidFill>
                  <a:srgbClr val="7030A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5c</a:t>
            </a:r>
            <a:r>
              <a:rPr lang="cs-CZ" sz="4400" b="1" baseline="30000" dirty="0" smtClean="0">
                <a:solidFill>
                  <a:srgbClr val="7030A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4</a:t>
            </a:r>
            <a:r>
              <a:rPr lang="cs-CZ" sz="4400" b="1" dirty="0" smtClean="0">
                <a:solidFill>
                  <a:srgbClr val="7030A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 – 10c</a:t>
            </a:r>
          </a:p>
          <a:p>
            <a:r>
              <a:rPr lang="cs-CZ" sz="4400" b="1" dirty="0" smtClean="0">
                <a:solidFill>
                  <a:srgbClr val="7030A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7b</a:t>
            </a:r>
            <a:r>
              <a:rPr lang="cs-CZ" sz="4400" b="1" baseline="30000" dirty="0" smtClean="0">
                <a:solidFill>
                  <a:srgbClr val="7030A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2</a:t>
            </a:r>
            <a:r>
              <a:rPr lang="cs-CZ" sz="4400" b="1" dirty="0" smtClean="0">
                <a:solidFill>
                  <a:srgbClr val="7030A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 +b</a:t>
            </a:r>
          </a:p>
          <a:p>
            <a:r>
              <a:rPr lang="cs-CZ" sz="4400" b="1" dirty="0" smtClean="0">
                <a:solidFill>
                  <a:srgbClr val="7030A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m-1</a:t>
            </a:r>
            <a:endParaRPr lang="cs-CZ" sz="4400" b="1" dirty="0">
              <a:solidFill>
                <a:srgbClr val="7030A0"/>
              </a:solidFill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</a:endParaRPr>
          </a:p>
        </p:txBody>
      </p:sp>
    </p:spTree>
    <p:extLst>
      <p:ext uri="{BB962C8B-B14F-4D97-AF65-F5344CB8AC3E}">
        <p14:creationId xmlns:p14="http://schemas.microsoft.com/office/powerpoint/2010/main" val="2426061763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4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4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" fill="hold">
                      <p:stCondLst>
                        <p:cond delay="indefinite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3" dur="500" fill="hold"/>
                                        <p:tgtEl>
                                          <p:spTgt spid="4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4" dur="500" fill="hold"/>
                                        <p:tgtEl>
                                          <p:spTgt spid="4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9" dur="500" fill="hold"/>
                                        <p:tgtEl>
                                          <p:spTgt spid="4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0" dur="500" fill="hold"/>
                                        <p:tgtEl>
                                          <p:spTgt spid="4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1" fill="hold">
                      <p:stCondLst>
                        <p:cond delay="indefinite"/>
                      </p:stCondLst>
                      <p:childTnLst>
                        <p:par>
                          <p:cTn id="22" fill="hold">
                            <p:stCondLst>
                              <p:cond delay="0"/>
                            </p:stCondLst>
                            <p:childTnLst>
                              <p:par>
                                <p:cTn id="23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5" dur="500" fill="hold"/>
                                        <p:tgtEl>
                                          <p:spTgt spid="4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6" dur="500" fill="hold"/>
                                        <p:tgtEl>
                                          <p:spTgt spid="4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7" fill="hold">
                      <p:stCondLst>
                        <p:cond delay="indefinite"/>
                      </p:stCondLst>
                      <p:childTnLst>
                        <p:par>
                          <p:cTn id="28" fill="hold">
                            <p:stCondLst>
                              <p:cond delay="0"/>
                            </p:stCondLst>
                            <p:childTnLst>
                              <p:par>
                                <p:cTn id="29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31" dur="500" fill="hold"/>
                                        <p:tgtEl>
                                          <p:spTgt spid="4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2" dur="500" fill="hold"/>
                                        <p:tgtEl>
                                          <p:spTgt spid="4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pPr algn="l"/>
            <a:r>
              <a:rPr lang="cs-CZ" sz="5400" b="1" dirty="0">
                <a:solidFill>
                  <a:schemeClr val="accent4">
                    <a:lumMod val="50000"/>
                  </a:schemeClr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Uprav výraz:</a:t>
            </a:r>
            <a:endParaRPr lang="cs-CZ" sz="5400" dirty="0"/>
          </a:p>
        </p:txBody>
      </p:sp>
      <p:sp>
        <p:nvSpPr>
          <p:cNvPr id="3" name="Zástupný symbol pro obsah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5194920" cy="4525963"/>
          </a:xfrm>
        </p:spPr>
        <p:txBody>
          <a:bodyPr>
            <a:normAutofit/>
          </a:bodyPr>
          <a:lstStyle/>
          <a:p>
            <a:r>
              <a:rPr lang="cs-CZ" sz="4400" b="1" dirty="0" smtClean="0">
                <a:solidFill>
                  <a:schemeClr val="accent4">
                    <a:lumMod val="50000"/>
                  </a:schemeClr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(21x</a:t>
            </a:r>
            <a:r>
              <a:rPr lang="cs-CZ" sz="4400" b="1" baseline="30000" dirty="0" smtClean="0">
                <a:solidFill>
                  <a:schemeClr val="accent4">
                    <a:lumMod val="50000"/>
                  </a:schemeClr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3</a:t>
            </a:r>
            <a:r>
              <a:rPr lang="cs-CZ" sz="4400" b="1" dirty="0" smtClean="0">
                <a:solidFill>
                  <a:schemeClr val="accent4">
                    <a:lumMod val="50000"/>
                  </a:schemeClr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 +18x</a:t>
            </a:r>
            <a:r>
              <a:rPr lang="cs-CZ" sz="4400" b="1" baseline="30000" dirty="0" smtClean="0">
                <a:solidFill>
                  <a:schemeClr val="accent4">
                    <a:lumMod val="50000"/>
                  </a:schemeClr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2</a:t>
            </a:r>
            <a:r>
              <a:rPr lang="cs-CZ" sz="4400" b="1" dirty="0" smtClean="0">
                <a:solidFill>
                  <a:schemeClr val="accent4">
                    <a:lumMod val="50000"/>
                  </a:schemeClr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) : 3x</a:t>
            </a:r>
            <a:r>
              <a:rPr lang="cs-CZ" sz="4400" b="1" baseline="30000" dirty="0" smtClean="0">
                <a:solidFill>
                  <a:schemeClr val="accent4">
                    <a:lumMod val="50000"/>
                  </a:schemeClr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2</a:t>
            </a:r>
            <a:endParaRPr lang="cs-CZ" sz="4400" b="1" dirty="0" smtClean="0">
              <a:solidFill>
                <a:schemeClr val="accent4">
                  <a:lumMod val="50000"/>
                </a:schemeClr>
              </a:solidFill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</a:endParaRPr>
          </a:p>
          <a:p>
            <a:r>
              <a:rPr lang="cs-CZ" sz="4400" b="1" dirty="0" smtClean="0">
                <a:solidFill>
                  <a:schemeClr val="accent4">
                    <a:lumMod val="50000"/>
                  </a:schemeClr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(25a</a:t>
            </a:r>
            <a:r>
              <a:rPr lang="cs-CZ" sz="4400" b="1" baseline="30000" dirty="0" smtClean="0">
                <a:solidFill>
                  <a:schemeClr val="accent4">
                    <a:lumMod val="50000"/>
                  </a:schemeClr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5</a:t>
            </a:r>
            <a:r>
              <a:rPr lang="cs-CZ" sz="4400" b="1" dirty="0" smtClean="0">
                <a:solidFill>
                  <a:schemeClr val="accent4">
                    <a:lumMod val="50000"/>
                  </a:schemeClr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 – 5a</a:t>
            </a:r>
            <a:r>
              <a:rPr lang="cs-CZ" sz="4400" b="1" baseline="30000" dirty="0" smtClean="0">
                <a:solidFill>
                  <a:schemeClr val="accent4">
                    <a:lumMod val="50000"/>
                  </a:schemeClr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4</a:t>
            </a:r>
            <a:r>
              <a:rPr lang="cs-CZ" sz="4400" b="1" dirty="0" smtClean="0">
                <a:solidFill>
                  <a:schemeClr val="accent4">
                    <a:lumMod val="50000"/>
                  </a:schemeClr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) : 5a</a:t>
            </a:r>
            <a:r>
              <a:rPr lang="cs-CZ" sz="4400" b="1" baseline="30000" dirty="0" smtClean="0">
                <a:solidFill>
                  <a:schemeClr val="accent4">
                    <a:lumMod val="50000"/>
                  </a:schemeClr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3</a:t>
            </a:r>
          </a:p>
          <a:p>
            <a:r>
              <a:rPr lang="cs-CZ" sz="4400" b="1" dirty="0" smtClean="0">
                <a:solidFill>
                  <a:schemeClr val="accent4">
                    <a:lumMod val="50000"/>
                  </a:schemeClr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(36x</a:t>
            </a:r>
            <a:r>
              <a:rPr lang="cs-CZ" sz="4400" b="1" baseline="30000" dirty="0" smtClean="0">
                <a:solidFill>
                  <a:schemeClr val="accent4">
                    <a:lumMod val="50000"/>
                  </a:schemeClr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2</a:t>
            </a:r>
            <a:r>
              <a:rPr lang="cs-CZ" sz="4400" b="1" dirty="0" smtClean="0">
                <a:solidFill>
                  <a:schemeClr val="accent4">
                    <a:lumMod val="50000"/>
                  </a:schemeClr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 + 18x</a:t>
            </a:r>
            <a:r>
              <a:rPr lang="cs-CZ" sz="4400" b="1" baseline="30000" dirty="0" smtClean="0">
                <a:solidFill>
                  <a:schemeClr val="accent4">
                    <a:lumMod val="50000"/>
                  </a:schemeClr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4</a:t>
            </a:r>
            <a:r>
              <a:rPr lang="cs-CZ" sz="4400" b="1" dirty="0" smtClean="0">
                <a:solidFill>
                  <a:schemeClr val="accent4">
                    <a:lumMod val="50000"/>
                  </a:schemeClr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) : 6x</a:t>
            </a:r>
            <a:r>
              <a:rPr lang="cs-CZ" sz="4400" b="1" baseline="30000" dirty="0" smtClean="0">
                <a:solidFill>
                  <a:schemeClr val="accent4">
                    <a:lumMod val="50000"/>
                  </a:schemeClr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2</a:t>
            </a:r>
          </a:p>
          <a:p>
            <a:r>
              <a:rPr lang="cs-CZ" sz="4400" b="1" dirty="0" smtClean="0">
                <a:solidFill>
                  <a:schemeClr val="accent4">
                    <a:lumMod val="50000"/>
                  </a:schemeClr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(13c</a:t>
            </a:r>
            <a:r>
              <a:rPr lang="cs-CZ" sz="4400" b="1" baseline="30000" dirty="0" smtClean="0">
                <a:solidFill>
                  <a:schemeClr val="accent4">
                    <a:lumMod val="50000"/>
                  </a:schemeClr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2</a:t>
            </a:r>
            <a:r>
              <a:rPr lang="cs-CZ" sz="4400" b="1" dirty="0" smtClean="0">
                <a:solidFill>
                  <a:schemeClr val="accent4">
                    <a:lumMod val="50000"/>
                  </a:schemeClr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 – 19c</a:t>
            </a:r>
            <a:r>
              <a:rPr lang="cs-CZ" sz="4400" b="1" baseline="30000" dirty="0" smtClean="0">
                <a:solidFill>
                  <a:schemeClr val="accent4">
                    <a:lumMod val="50000"/>
                  </a:schemeClr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3</a:t>
            </a:r>
            <a:r>
              <a:rPr lang="cs-CZ" sz="4400" b="1" dirty="0" smtClean="0">
                <a:solidFill>
                  <a:schemeClr val="accent4">
                    <a:lumMod val="50000"/>
                  </a:schemeClr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) : c</a:t>
            </a:r>
            <a:r>
              <a:rPr lang="cs-CZ" sz="4400" b="1" baseline="30000" dirty="0" smtClean="0">
                <a:solidFill>
                  <a:schemeClr val="accent4">
                    <a:lumMod val="50000"/>
                  </a:schemeClr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2</a:t>
            </a:r>
            <a:endParaRPr lang="cs-CZ" sz="4400" b="1" dirty="0" smtClean="0">
              <a:solidFill>
                <a:schemeClr val="accent4">
                  <a:lumMod val="50000"/>
                </a:schemeClr>
              </a:solidFill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</a:endParaRPr>
          </a:p>
          <a:p>
            <a:r>
              <a:rPr lang="cs-CZ" sz="4400" b="1" dirty="0" smtClean="0">
                <a:solidFill>
                  <a:schemeClr val="accent4">
                    <a:lumMod val="50000"/>
                  </a:schemeClr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(32y</a:t>
            </a:r>
            <a:r>
              <a:rPr lang="cs-CZ" sz="4400" b="1" baseline="30000" dirty="0">
                <a:solidFill>
                  <a:schemeClr val="accent4">
                    <a:lumMod val="50000"/>
                  </a:schemeClr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3</a:t>
            </a:r>
            <a:r>
              <a:rPr lang="cs-CZ" sz="4400" b="1" dirty="0" smtClean="0">
                <a:solidFill>
                  <a:schemeClr val="accent4">
                    <a:lumMod val="50000"/>
                  </a:schemeClr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 + 8y</a:t>
            </a:r>
            <a:r>
              <a:rPr lang="cs-CZ" sz="4400" b="1" baseline="30000" dirty="0" smtClean="0">
                <a:solidFill>
                  <a:schemeClr val="accent4">
                    <a:lumMod val="50000"/>
                  </a:schemeClr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2</a:t>
            </a:r>
            <a:r>
              <a:rPr lang="cs-CZ" sz="4400" b="1" dirty="0" smtClean="0">
                <a:solidFill>
                  <a:schemeClr val="accent4">
                    <a:lumMod val="50000"/>
                  </a:schemeClr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 ) : 8y</a:t>
            </a:r>
            <a:r>
              <a:rPr lang="cs-CZ" sz="4400" b="1" baseline="30000" dirty="0" smtClean="0">
                <a:solidFill>
                  <a:schemeClr val="accent4">
                    <a:lumMod val="50000"/>
                  </a:schemeClr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2</a:t>
            </a:r>
            <a:endParaRPr lang="cs-CZ" sz="4400" b="1" dirty="0" smtClean="0">
              <a:solidFill>
                <a:schemeClr val="accent4">
                  <a:lumMod val="50000"/>
                </a:schemeClr>
              </a:solidFill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</a:endParaRPr>
          </a:p>
          <a:p>
            <a:endParaRPr lang="cs-CZ" sz="4400" b="1" dirty="0">
              <a:solidFill>
                <a:schemeClr val="accent4">
                  <a:lumMod val="50000"/>
                </a:schemeClr>
              </a:solidFill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</a:endParaRPr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5580112" y="1600200"/>
            <a:ext cx="3106688" cy="4525963"/>
          </a:xfrm>
        </p:spPr>
        <p:txBody>
          <a:bodyPr>
            <a:normAutofit/>
          </a:bodyPr>
          <a:lstStyle/>
          <a:p>
            <a:r>
              <a:rPr lang="cs-CZ" sz="4400" b="1" dirty="0" smtClean="0">
                <a:solidFill>
                  <a:srgbClr val="7030A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7x+6</a:t>
            </a:r>
          </a:p>
          <a:p>
            <a:r>
              <a:rPr lang="cs-CZ" sz="4400" b="1" dirty="0" smtClean="0">
                <a:solidFill>
                  <a:srgbClr val="7030A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5a</a:t>
            </a:r>
            <a:r>
              <a:rPr lang="cs-CZ" sz="4400" b="1" baseline="30000" dirty="0" smtClean="0">
                <a:solidFill>
                  <a:srgbClr val="7030A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2</a:t>
            </a:r>
            <a:r>
              <a:rPr lang="cs-CZ" sz="4400" b="1" dirty="0" smtClean="0">
                <a:solidFill>
                  <a:srgbClr val="7030A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 – a</a:t>
            </a:r>
          </a:p>
          <a:p>
            <a:r>
              <a:rPr lang="cs-CZ" sz="4400" b="1" dirty="0" smtClean="0">
                <a:solidFill>
                  <a:srgbClr val="7030A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6 + 3x</a:t>
            </a:r>
            <a:r>
              <a:rPr lang="cs-CZ" sz="4400" b="1" baseline="30000" dirty="0" smtClean="0">
                <a:solidFill>
                  <a:srgbClr val="7030A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2</a:t>
            </a:r>
          </a:p>
          <a:p>
            <a:r>
              <a:rPr lang="cs-CZ" sz="4400" b="1" dirty="0" smtClean="0">
                <a:solidFill>
                  <a:srgbClr val="7030A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13 – 19c</a:t>
            </a:r>
          </a:p>
          <a:p>
            <a:r>
              <a:rPr lang="cs-CZ" sz="4400" b="1" dirty="0" smtClean="0">
                <a:solidFill>
                  <a:srgbClr val="7030A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4y + 1</a:t>
            </a:r>
            <a:endParaRPr lang="cs-CZ" sz="4400" b="1" dirty="0">
              <a:solidFill>
                <a:srgbClr val="7030A0"/>
              </a:solidFill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</a:endParaRPr>
          </a:p>
        </p:txBody>
      </p:sp>
    </p:spTree>
    <p:extLst>
      <p:ext uri="{BB962C8B-B14F-4D97-AF65-F5344CB8AC3E}">
        <p14:creationId xmlns:p14="http://schemas.microsoft.com/office/powerpoint/2010/main" val="3734811521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4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4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" fill="hold">
                      <p:stCondLst>
                        <p:cond delay="indefinite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3" dur="500" fill="hold"/>
                                        <p:tgtEl>
                                          <p:spTgt spid="4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4" dur="500" fill="hold"/>
                                        <p:tgtEl>
                                          <p:spTgt spid="4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9" dur="500" fill="hold"/>
                                        <p:tgtEl>
                                          <p:spTgt spid="4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0" dur="500" fill="hold"/>
                                        <p:tgtEl>
                                          <p:spTgt spid="4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1" fill="hold">
                      <p:stCondLst>
                        <p:cond delay="indefinite"/>
                      </p:stCondLst>
                      <p:childTnLst>
                        <p:par>
                          <p:cTn id="22" fill="hold">
                            <p:stCondLst>
                              <p:cond delay="0"/>
                            </p:stCondLst>
                            <p:childTnLst>
                              <p:par>
                                <p:cTn id="23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5" dur="500" fill="hold"/>
                                        <p:tgtEl>
                                          <p:spTgt spid="4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6" dur="500" fill="hold"/>
                                        <p:tgtEl>
                                          <p:spTgt spid="4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7" fill="hold">
                      <p:stCondLst>
                        <p:cond delay="indefinite"/>
                      </p:stCondLst>
                      <p:childTnLst>
                        <p:par>
                          <p:cTn id="28" fill="hold">
                            <p:stCondLst>
                              <p:cond delay="0"/>
                            </p:stCondLst>
                            <p:childTnLst>
                              <p:par>
                                <p:cTn id="29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31" dur="500" fill="hold"/>
                                        <p:tgtEl>
                                          <p:spTgt spid="4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2" dur="500" fill="hold"/>
                                        <p:tgtEl>
                                          <p:spTgt spid="4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4" grpId="0" build="p"/>
    </p:bld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457200" y="404664"/>
            <a:ext cx="8229600" cy="5721499"/>
          </a:xfrm>
        </p:spPr>
        <p:txBody>
          <a:bodyPr>
            <a:normAutofit/>
          </a:bodyPr>
          <a:lstStyle/>
          <a:p>
            <a:endParaRPr lang="cs-CZ" sz="6000" b="1" dirty="0" smtClean="0">
              <a:solidFill>
                <a:schemeClr val="accent4">
                  <a:lumMod val="50000"/>
                </a:schemeClr>
              </a:solidFill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</a:endParaRPr>
          </a:p>
          <a:p>
            <a:r>
              <a:rPr lang="cs-CZ" sz="6000" b="1" dirty="0" smtClean="0">
                <a:solidFill>
                  <a:schemeClr val="accent4">
                    <a:lumMod val="50000"/>
                  </a:schemeClr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Sám sestav pro spolužáky pět příkladů na dělení, jejich správnost zkontroluj. </a:t>
            </a:r>
            <a:endParaRPr lang="cs-CZ" sz="6000" b="1" dirty="0">
              <a:solidFill>
                <a:schemeClr val="accent4">
                  <a:lumMod val="50000"/>
                </a:schemeClr>
              </a:solidFill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</a:endParaRPr>
          </a:p>
        </p:txBody>
      </p:sp>
    </p:spTree>
    <p:extLst>
      <p:ext uri="{BB962C8B-B14F-4D97-AF65-F5344CB8AC3E}">
        <p14:creationId xmlns:p14="http://schemas.microsoft.com/office/powerpoint/2010/main" val="2237715523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theme/theme1.xml><?xml version="1.0" encoding="utf-8"?>
<a:theme xmlns:a="http://schemas.openxmlformats.org/drawingml/2006/main" name="Motiv systému Office">
  <a:themeElements>
    <a:clrScheme name="Kancelář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Kancelář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otalTime>36</TotalTime>
  <Words>163</Words>
  <Application>Microsoft Office PowerPoint</Application>
  <PresentationFormat>Předvádění na obrazovce (4:3)</PresentationFormat>
  <Paragraphs>37</Paragraphs>
  <Slides>6</Slides>
  <Notes>0</Notes>
  <HiddenSlides>0</HiddenSlides>
  <MMClips>0</MMClips>
  <ScaleCrop>false</ScaleCrop>
  <HeadingPairs>
    <vt:vector size="4" baseType="variant">
      <vt:variant>
        <vt:lpstr>Motiv</vt:lpstr>
      </vt:variant>
      <vt:variant>
        <vt:i4>1</vt:i4>
      </vt:variant>
      <vt:variant>
        <vt:lpstr>Nadpisy snímků</vt:lpstr>
      </vt:variant>
      <vt:variant>
        <vt:i4>6</vt:i4>
      </vt:variant>
    </vt:vector>
  </HeadingPairs>
  <TitlesOfParts>
    <vt:vector size="7" baseType="lpstr">
      <vt:lpstr>Motiv systému Office</vt:lpstr>
      <vt:lpstr>DIGITÁLNÍDIGITÁLNÍ UČEBNÍ MATERIÁL</vt:lpstr>
      <vt:lpstr>Dělení výrazů</vt:lpstr>
      <vt:lpstr>Uprav výraz:</vt:lpstr>
      <vt:lpstr>Uprav výraz:</vt:lpstr>
      <vt:lpstr>Uprav výraz:</vt:lpstr>
      <vt:lpstr>Prezentace aplikace PowerPoint</vt:lpstr>
    </vt:vector>
  </TitlesOfParts>
  <LinksUpToDate>false</LinksUpToDate>
  <SharedDoc>false</SharedDoc>
  <HyperlinksChanged>false</HyperlinksChanged>
  <AppVersion>14.0000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DIGITÁLNÍDIGITÁLNÍ UČEBNÍ MATERIÁL</dc:title>
  <dc:creator>U218UCITEL</dc:creator>
  <cp:lastModifiedBy>U218UCITEL</cp:lastModifiedBy>
  <cp:revision>7</cp:revision>
  <dcterms:created xsi:type="dcterms:W3CDTF">2013-02-26T12:14:42Z</dcterms:created>
  <dcterms:modified xsi:type="dcterms:W3CDTF">2013-04-23T11:07:27Z</dcterms:modified>
</cp:coreProperties>
</file>