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8" r:id="rId2"/>
    <p:sldId id="257" r:id="rId3"/>
    <p:sldId id="259" r:id="rId4"/>
    <p:sldId id="260" r:id="rId5"/>
    <p:sldId id="265" r:id="rId6"/>
    <p:sldId id="263" r:id="rId7"/>
    <p:sldId id="266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Eva Vysoudilová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VY_32_INOVACE_01_Poloha České republiky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Vlastivěda pro 4. a 5. ročník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 custScaleY="94364" custLinFactNeighborX="621" custLinFactNeighborY="-2487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54F0743-5353-4AAF-B41A-E4BF4DDC589A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B6E9835-E32B-4634-A9CF-97D997EAE598}">
      <dgm:prSet phldrT="[Text]"/>
      <dgm:spPr/>
      <dgm:t>
        <a:bodyPr/>
        <a:lstStyle/>
        <a:p>
          <a:r>
            <a:rPr lang="cs-CZ" dirty="0" smtClean="0"/>
            <a:t>Polsko</a:t>
          </a:r>
          <a:endParaRPr lang="cs-CZ" dirty="0"/>
        </a:p>
      </dgm:t>
    </dgm:pt>
    <dgm:pt modelId="{DFA45029-D71A-4F21-9A50-BA33A9688AED}" type="parTrans" cxnId="{4D94F996-F1D6-4A55-BF49-0DEA9774C8D4}">
      <dgm:prSet/>
      <dgm:spPr/>
      <dgm:t>
        <a:bodyPr/>
        <a:lstStyle/>
        <a:p>
          <a:endParaRPr lang="cs-CZ"/>
        </a:p>
      </dgm:t>
    </dgm:pt>
    <dgm:pt modelId="{770499CC-9931-4D89-B5C3-4C57B6E59AD9}" type="sibTrans" cxnId="{4D94F996-F1D6-4A55-BF49-0DEA9774C8D4}">
      <dgm:prSet/>
      <dgm:spPr/>
      <dgm:t>
        <a:bodyPr/>
        <a:lstStyle/>
        <a:p>
          <a:endParaRPr lang="cs-CZ"/>
        </a:p>
      </dgm:t>
    </dgm:pt>
    <dgm:pt modelId="{50FA42E2-EB40-48AD-A2E3-B91EBD906BD9}">
      <dgm:prSet phldrT="[Text]"/>
      <dgm:spPr/>
      <dgm:t>
        <a:bodyPr/>
        <a:lstStyle/>
        <a:p>
          <a:r>
            <a:rPr lang="cs-CZ" dirty="0" smtClean="0"/>
            <a:t>Slovensko</a:t>
          </a:r>
          <a:endParaRPr lang="cs-CZ" dirty="0"/>
        </a:p>
      </dgm:t>
    </dgm:pt>
    <dgm:pt modelId="{A324F52D-7F89-4F38-9A55-BBDDA29CCF35}" type="parTrans" cxnId="{2EDC8E0A-EB44-4A3F-949F-827F60D280F0}">
      <dgm:prSet/>
      <dgm:spPr/>
      <dgm:t>
        <a:bodyPr/>
        <a:lstStyle/>
        <a:p>
          <a:endParaRPr lang="cs-CZ"/>
        </a:p>
      </dgm:t>
    </dgm:pt>
    <dgm:pt modelId="{8282868E-85EF-4C13-9EB3-8BE48042BD84}" type="sibTrans" cxnId="{2EDC8E0A-EB44-4A3F-949F-827F60D280F0}">
      <dgm:prSet/>
      <dgm:spPr/>
      <dgm:t>
        <a:bodyPr/>
        <a:lstStyle/>
        <a:p>
          <a:endParaRPr lang="cs-CZ"/>
        </a:p>
      </dgm:t>
    </dgm:pt>
    <dgm:pt modelId="{7ABE9135-6217-48C2-A1CE-6B207C3D59C9}">
      <dgm:prSet phldrT="[Text]"/>
      <dgm:spPr/>
      <dgm:t>
        <a:bodyPr/>
        <a:lstStyle/>
        <a:p>
          <a:r>
            <a:rPr lang="cs-CZ" dirty="0" smtClean="0"/>
            <a:t>Rakousko</a:t>
          </a:r>
          <a:endParaRPr lang="cs-CZ" dirty="0"/>
        </a:p>
      </dgm:t>
    </dgm:pt>
    <dgm:pt modelId="{A0447DAB-8130-4CC5-8149-443347217B70}" type="parTrans" cxnId="{47F0F8DE-B16F-4D03-9C34-B2291144839F}">
      <dgm:prSet/>
      <dgm:spPr/>
      <dgm:t>
        <a:bodyPr/>
        <a:lstStyle/>
        <a:p>
          <a:endParaRPr lang="cs-CZ"/>
        </a:p>
      </dgm:t>
    </dgm:pt>
    <dgm:pt modelId="{61C788D6-14E1-4EC4-9A23-54F8E664992B}" type="sibTrans" cxnId="{47F0F8DE-B16F-4D03-9C34-B2291144839F}">
      <dgm:prSet/>
      <dgm:spPr/>
      <dgm:t>
        <a:bodyPr/>
        <a:lstStyle/>
        <a:p>
          <a:endParaRPr lang="cs-CZ"/>
        </a:p>
      </dgm:t>
    </dgm:pt>
    <dgm:pt modelId="{B965F2ED-7466-406C-A883-EC870EBAB027}">
      <dgm:prSet phldrT="[Text]"/>
      <dgm:spPr/>
      <dgm:t>
        <a:bodyPr/>
        <a:lstStyle/>
        <a:p>
          <a:r>
            <a:rPr lang="cs-CZ" dirty="0" smtClean="0"/>
            <a:t>Německo</a:t>
          </a:r>
          <a:endParaRPr lang="cs-CZ" dirty="0"/>
        </a:p>
      </dgm:t>
    </dgm:pt>
    <dgm:pt modelId="{9174780C-A693-4AFE-875C-F69BE3C4B1A8}" type="parTrans" cxnId="{2903F6CA-A028-4B86-B7BA-46675D31BB20}">
      <dgm:prSet/>
      <dgm:spPr/>
      <dgm:t>
        <a:bodyPr/>
        <a:lstStyle/>
        <a:p>
          <a:endParaRPr lang="cs-CZ"/>
        </a:p>
      </dgm:t>
    </dgm:pt>
    <dgm:pt modelId="{C00D5699-B32D-4CDB-90A8-D81AFD99D78D}" type="sibTrans" cxnId="{2903F6CA-A028-4B86-B7BA-46675D31BB20}">
      <dgm:prSet/>
      <dgm:spPr/>
      <dgm:t>
        <a:bodyPr/>
        <a:lstStyle/>
        <a:p>
          <a:endParaRPr lang="cs-CZ"/>
        </a:p>
      </dgm:t>
    </dgm:pt>
    <dgm:pt modelId="{3021F87A-9FEA-4E18-B835-69B55FCD5D1E}" type="pres">
      <dgm:prSet presAssocID="{354F0743-5353-4AAF-B41A-E4BF4DDC589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59788B6-C9D5-4D3C-B593-9587A11F49A8}" type="pres">
      <dgm:prSet presAssocID="{7B6E9835-E32B-4634-A9CF-97D997EAE598}" presName="compNode" presStyleCnt="0"/>
      <dgm:spPr/>
    </dgm:pt>
    <dgm:pt modelId="{73B7D204-B701-49D2-A52E-968059A5B220}" type="pres">
      <dgm:prSet presAssocID="{7B6E9835-E32B-4634-A9CF-97D997EAE598}" presName="pictRect" presStyleLbl="node1" presStyleIdx="0" presStyleCnt="4"/>
      <dgm:spPr/>
    </dgm:pt>
    <dgm:pt modelId="{F88A0449-50D3-46A2-AAC6-8F65E4009672}" type="pres">
      <dgm:prSet presAssocID="{7B6E9835-E32B-4634-A9CF-97D997EAE598}" presName="textRec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70FDF0-5CCA-4EB5-A758-D9F7B19C42C5}" type="pres">
      <dgm:prSet presAssocID="{770499CC-9931-4D89-B5C3-4C57B6E59AD9}" presName="sibTrans" presStyleLbl="sibTrans2D1" presStyleIdx="0" presStyleCnt="0"/>
      <dgm:spPr/>
      <dgm:t>
        <a:bodyPr/>
        <a:lstStyle/>
        <a:p>
          <a:endParaRPr lang="cs-CZ"/>
        </a:p>
      </dgm:t>
    </dgm:pt>
    <dgm:pt modelId="{71DB476E-E219-4864-8E53-79C96EB6F60D}" type="pres">
      <dgm:prSet presAssocID="{50FA42E2-EB40-48AD-A2E3-B91EBD906BD9}" presName="compNode" presStyleCnt="0"/>
      <dgm:spPr/>
    </dgm:pt>
    <dgm:pt modelId="{16391027-3A01-4178-BA4F-F0235E231B72}" type="pres">
      <dgm:prSet presAssocID="{50FA42E2-EB40-48AD-A2E3-B91EBD906BD9}" presName="pictRect" presStyleLbl="node1" presStyleIdx="1" presStyleCnt="4"/>
      <dgm:spPr/>
      <dgm:t>
        <a:bodyPr/>
        <a:lstStyle/>
        <a:p>
          <a:endParaRPr lang="cs-CZ"/>
        </a:p>
      </dgm:t>
    </dgm:pt>
    <dgm:pt modelId="{83A88D84-D0A0-45E6-9073-085E7CB1E098}" type="pres">
      <dgm:prSet presAssocID="{50FA42E2-EB40-48AD-A2E3-B91EBD906BD9}" presName="textRec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4F1CD3-18F2-4BEB-9F90-06D2007E7C6A}" type="pres">
      <dgm:prSet presAssocID="{8282868E-85EF-4C13-9EB3-8BE48042BD84}" presName="sibTrans" presStyleLbl="sibTrans2D1" presStyleIdx="0" presStyleCnt="0"/>
      <dgm:spPr/>
      <dgm:t>
        <a:bodyPr/>
        <a:lstStyle/>
        <a:p>
          <a:endParaRPr lang="cs-CZ"/>
        </a:p>
      </dgm:t>
    </dgm:pt>
    <dgm:pt modelId="{9F50B662-DD64-4753-BDE4-5B1403A3C80D}" type="pres">
      <dgm:prSet presAssocID="{7ABE9135-6217-48C2-A1CE-6B207C3D59C9}" presName="compNode" presStyleCnt="0"/>
      <dgm:spPr/>
    </dgm:pt>
    <dgm:pt modelId="{DA323B2A-944B-482F-9C14-4A2CDEE7491F}" type="pres">
      <dgm:prSet presAssocID="{7ABE9135-6217-48C2-A1CE-6B207C3D59C9}" presName="pictRect" presStyleLbl="node1" presStyleIdx="2" presStyleCnt="4"/>
      <dgm:spPr/>
      <dgm:t>
        <a:bodyPr/>
        <a:lstStyle/>
        <a:p>
          <a:endParaRPr lang="cs-CZ"/>
        </a:p>
      </dgm:t>
    </dgm:pt>
    <dgm:pt modelId="{0D3C6161-063F-4B6F-8225-68ECACA81677}" type="pres">
      <dgm:prSet presAssocID="{7ABE9135-6217-48C2-A1CE-6B207C3D59C9}" presName="textRec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5B7AC2-902C-46DC-B0B0-0A97E80509A6}" type="pres">
      <dgm:prSet presAssocID="{61C788D6-14E1-4EC4-9A23-54F8E664992B}" presName="sibTrans" presStyleLbl="sibTrans2D1" presStyleIdx="0" presStyleCnt="0"/>
      <dgm:spPr/>
      <dgm:t>
        <a:bodyPr/>
        <a:lstStyle/>
        <a:p>
          <a:endParaRPr lang="cs-CZ"/>
        </a:p>
      </dgm:t>
    </dgm:pt>
    <dgm:pt modelId="{D5FA8A7C-ABC9-4787-A860-C6AE88A4ADA7}" type="pres">
      <dgm:prSet presAssocID="{B965F2ED-7466-406C-A883-EC870EBAB027}" presName="compNode" presStyleCnt="0"/>
      <dgm:spPr/>
    </dgm:pt>
    <dgm:pt modelId="{F9D02BA8-64E0-4E40-9CE2-0AB4291B15EF}" type="pres">
      <dgm:prSet presAssocID="{B965F2ED-7466-406C-A883-EC870EBAB027}" presName="pictRect" presStyleLbl="node1" presStyleIdx="3" presStyleCnt="4"/>
      <dgm:spPr/>
      <dgm:t>
        <a:bodyPr/>
        <a:lstStyle/>
        <a:p>
          <a:endParaRPr lang="cs-CZ"/>
        </a:p>
      </dgm:t>
    </dgm:pt>
    <dgm:pt modelId="{BD1C55A8-8AA2-4BE2-BBDA-8E50FCBD6E5C}" type="pres">
      <dgm:prSet presAssocID="{B965F2ED-7466-406C-A883-EC870EBAB027}" presName="textRec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3CFF18A-E81A-4384-BF5A-9B744BD6C226}" type="presOf" srcId="{61C788D6-14E1-4EC4-9A23-54F8E664992B}" destId="{B95B7AC2-902C-46DC-B0B0-0A97E80509A6}" srcOrd="0" destOrd="0" presId="urn:microsoft.com/office/officeart/2005/8/layout/pList1"/>
    <dgm:cxn modelId="{6E4B3D99-62F0-4909-87C5-95597090A585}" type="presOf" srcId="{354F0743-5353-4AAF-B41A-E4BF4DDC589A}" destId="{3021F87A-9FEA-4E18-B835-69B55FCD5D1E}" srcOrd="0" destOrd="0" presId="urn:microsoft.com/office/officeart/2005/8/layout/pList1"/>
    <dgm:cxn modelId="{94C55CA1-4EF4-4226-845B-2BABB97AE9F8}" type="presOf" srcId="{7ABE9135-6217-48C2-A1CE-6B207C3D59C9}" destId="{0D3C6161-063F-4B6F-8225-68ECACA81677}" srcOrd="0" destOrd="0" presId="urn:microsoft.com/office/officeart/2005/8/layout/pList1"/>
    <dgm:cxn modelId="{4D94F996-F1D6-4A55-BF49-0DEA9774C8D4}" srcId="{354F0743-5353-4AAF-B41A-E4BF4DDC589A}" destId="{7B6E9835-E32B-4634-A9CF-97D997EAE598}" srcOrd="0" destOrd="0" parTransId="{DFA45029-D71A-4F21-9A50-BA33A9688AED}" sibTransId="{770499CC-9931-4D89-B5C3-4C57B6E59AD9}"/>
    <dgm:cxn modelId="{E38FA04D-2F6A-41F5-AEA6-0A27C8DD5A1D}" type="presOf" srcId="{770499CC-9931-4D89-B5C3-4C57B6E59AD9}" destId="{5F70FDF0-5CCA-4EB5-A758-D9F7B19C42C5}" srcOrd="0" destOrd="0" presId="urn:microsoft.com/office/officeart/2005/8/layout/pList1"/>
    <dgm:cxn modelId="{4F91834E-3766-4BBD-BACA-B1CE59A602AD}" type="presOf" srcId="{50FA42E2-EB40-48AD-A2E3-B91EBD906BD9}" destId="{83A88D84-D0A0-45E6-9073-085E7CB1E098}" srcOrd="0" destOrd="0" presId="urn:microsoft.com/office/officeart/2005/8/layout/pList1"/>
    <dgm:cxn modelId="{2EDC8E0A-EB44-4A3F-949F-827F60D280F0}" srcId="{354F0743-5353-4AAF-B41A-E4BF4DDC589A}" destId="{50FA42E2-EB40-48AD-A2E3-B91EBD906BD9}" srcOrd="1" destOrd="0" parTransId="{A324F52D-7F89-4F38-9A55-BBDDA29CCF35}" sibTransId="{8282868E-85EF-4C13-9EB3-8BE48042BD84}"/>
    <dgm:cxn modelId="{3A0D2376-CCB2-4848-8B43-B8F401EAB04B}" type="presOf" srcId="{7B6E9835-E32B-4634-A9CF-97D997EAE598}" destId="{F88A0449-50D3-46A2-AAC6-8F65E4009672}" srcOrd="0" destOrd="0" presId="urn:microsoft.com/office/officeart/2005/8/layout/pList1"/>
    <dgm:cxn modelId="{CE34C005-16A7-41B1-8CA8-59910203F64D}" type="presOf" srcId="{8282868E-85EF-4C13-9EB3-8BE48042BD84}" destId="{F24F1CD3-18F2-4BEB-9F90-06D2007E7C6A}" srcOrd="0" destOrd="0" presId="urn:microsoft.com/office/officeart/2005/8/layout/pList1"/>
    <dgm:cxn modelId="{47F0F8DE-B16F-4D03-9C34-B2291144839F}" srcId="{354F0743-5353-4AAF-B41A-E4BF4DDC589A}" destId="{7ABE9135-6217-48C2-A1CE-6B207C3D59C9}" srcOrd="2" destOrd="0" parTransId="{A0447DAB-8130-4CC5-8149-443347217B70}" sibTransId="{61C788D6-14E1-4EC4-9A23-54F8E664992B}"/>
    <dgm:cxn modelId="{0BD14011-A5F4-4CC0-A2D3-C65B33115CF4}" type="presOf" srcId="{B965F2ED-7466-406C-A883-EC870EBAB027}" destId="{BD1C55A8-8AA2-4BE2-BBDA-8E50FCBD6E5C}" srcOrd="0" destOrd="0" presId="urn:microsoft.com/office/officeart/2005/8/layout/pList1"/>
    <dgm:cxn modelId="{2903F6CA-A028-4B86-B7BA-46675D31BB20}" srcId="{354F0743-5353-4AAF-B41A-E4BF4DDC589A}" destId="{B965F2ED-7466-406C-A883-EC870EBAB027}" srcOrd="3" destOrd="0" parTransId="{9174780C-A693-4AFE-875C-F69BE3C4B1A8}" sibTransId="{C00D5699-B32D-4CDB-90A8-D81AFD99D78D}"/>
    <dgm:cxn modelId="{D35EE611-298E-48CD-8579-B0D1931529F6}" type="presParOf" srcId="{3021F87A-9FEA-4E18-B835-69B55FCD5D1E}" destId="{459788B6-C9D5-4D3C-B593-9587A11F49A8}" srcOrd="0" destOrd="0" presId="urn:microsoft.com/office/officeart/2005/8/layout/pList1"/>
    <dgm:cxn modelId="{B8E4F63C-6181-4D00-B7D6-A06F9CB54F73}" type="presParOf" srcId="{459788B6-C9D5-4D3C-B593-9587A11F49A8}" destId="{73B7D204-B701-49D2-A52E-968059A5B220}" srcOrd="0" destOrd="0" presId="urn:microsoft.com/office/officeart/2005/8/layout/pList1"/>
    <dgm:cxn modelId="{E4020EFD-4131-4C99-A2CC-6AB952D35D22}" type="presParOf" srcId="{459788B6-C9D5-4D3C-B593-9587A11F49A8}" destId="{F88A0449-50D3-46A2-AAC6-8F65E4009672}" srcOrd="1" destOrd="0" presId="urn:microsoft.com/office/officeart/2005/8/layout/pList1"/>
    <dgm:cxn modelId="{50C78FFA-7F2A-41A5-A75F-8353ACAA21A8}" type="presParOf" srcId="{3021F87A-9FEA-4E18-B835-69B55FCD5D1E}" destId="{5F70FDF0-5CCA-4EB5-A758-D9F7B19C42C5}" srcOrd="1" destOrd="0" presId="urn:microsoft.com/office/officeart/2005/8/layout/pList1"/>
    <dgm:cxn modelId="{72247BC0-86F6-4FA4-BEB0-8234BD3C80FE}" type="presParOf" srcId="{3021F87A-9FEA-4E18-B835-69B55FCD5D1E}" destId="{71DB476E-E219-4864-8E53-79C96EB6F60D}" srcOrd="2" destOrd="0" presId="urn:microsoft.com/office/officeart/2005/8/layout/pList1"/>
    <dgm:cxn modelId="{A17EC179-7D0B-4DCF-9DE7-BA7C9F5ED028}" type="presParOf" srcId="{71DB476E-E219-4864-8E53-79C96EB6F60D}" destId="{16391027-3A01-4178-BA4F-F0235E231B72}" srcOrd="0" destOrd="0" presId="urn:microsoft.com/office/officeart/2005/8/layout/pList1"/>
    <dgm:cxn modelId="{97A0FC07-CB65-4E3A-A961-4EB0BA64BD60}" type="presParOf" srcId="{71DB476E-E219-4864-8E53-79C96EB6F60D}" destId="{83A88D84-D0A0-45E6-9073-085E7CB1E098}" srcOrd="1" destOrd="0" presId="urn:microsoft.com/office/officeart/2005/8/layout/pList1"/>
    <dgm:cxn modelId="{4834EB80-D537-4747-98A1-5F7ECC2CEE81}" type="presParOf" srcId="{3021F87A-9FEA-4E18-B835-69B55FCD5D1E}" destId="{F24F1CD3-18F2-4BEB-9F90-06D2007E7C6A}" srcOrd="3" destOrd="0" presId="urn:microsoft.com/office/officeart/2005/8/layout/pList1"/>
    <dgm:cxn modelId="{C1FD5195-FBB6-4FBA-AC4D-3D33A84E31B7}" type="presParOf" srcId="{3021F87A-9FEA-4E18-B835-69B55FCD5D1E}" destId="{9F50B662-DD64-4753-BDE4-5B1403A3C80D}" srcOrd="4" destOrd="0" presId="urn:microsoft.com/office/officeart/2005/8/layout/pList1"/>
    <dgm:cxn modelId="{5F9BE2FE-1A85-465E-9E7E-E69D4C233F4A}" type="presParOf" srcId="{9F50B662-DD64-4753-BDE4-5B1403A3C80D}" destId="{DA323B2A-944B-482F-9C14-4A2CDEE7491F}" srcOrd="0" destOrd="0" presId="urn:microsoft.com/office/officeart/2005/8/layout/pList1"/>
    <dgm:cxn modelId="{984434E4-235D-4F76-AA99-55E3526AB1D9}" type="presParOf" srcId="{9F50B662-DD64-4753-BDE4-5B1403A3C80D}" destId="{0D3C6161-063F-4B6F-8225-68ECACA81677}" srcOrd="1" destOrd="0" presId="urn:microsoft.com/office/officeart/2005/8/layout/pList1"/>
    <dgm:cxn modelId="{5FC67202-1B71-42B9-AAAC-40E8038ECBD0}" type="presParOf" srcId="{3021F87A-9FEA-4E18-B835-69B55FCD5D1E}" destId="{B95B7AC2-902C-46DC-B0B0-0A97E80509A6}" srcOrd="5" destOrd="0" presId="urn:microsoft.com/office/officeart/2005/8/layout/pList1"/>
    <dgm:cxn modelId="{D12DB62F-80B7-4D4A-B53E-F4F6BF4E7CAD}" type="presParOf" srcId="{3021F87A-9FEA-4E18-B835-69B55FCD5D1E}" destId="{D5FA8A7C-ABC9-4787-A860-C6AE88A4ADA7}" srcOrd="6" destOrd="0" presId="urn:microsoft.com/office/officeart/2005/8/layout/pList1"/>
    <dgm:cxn modelId="{4F359CE0-35CD-4957-977B-082106C3B9D6}" type="presParOf" srcId="{D5FA8A7C-ABC9-4787-A860-C6AE88A4ADA7}" destId="{F9D02BA8-64E0-4E40-9CE2-0AB4291B15EF}" srcOrd="0" destOrd="0" presId="urn:microsoft.com/office/officeart/2005/8/layout/pList1"/>
    <dgm:cxn modelId="{82EC07FA-44E6-447D-B526-9DCB682E1B51}" type="presParOf" srcId="{D5FA8A7C-ABC9-4787-A860-C6AE88A4ADA7}" destId="{BD1C55A8-8AA2-4BE2-BBDA-8E50FCBD6E5C}" srcOrd="1" destOrd="0" presId="urn:microsoft.com/office/officeart/2005/8/layout/pLis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67445"/>
          <a:ext cx="5796643" cy="3059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Eva Vysoudilová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67445"/>
        <a:ext cx="5796643" cy="619700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VY_32_INOVACE_01_Poloha České republiky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Vlastivěda pro 4. a 5. ročník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B7D204-B701-49D2-A52E-968059A5B220}">
      <dsp:nvSpPr>
        <dsp:cNvPr id="0" name=""/>
        <dsp:cNvSpPr/>
      </dsp:nvSpPr>
      <dsp:spPr>
        <a:xfrm>
          <a:off x="394135" y="3126"/>
          <a:ext cx="1561219" cy="10756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8A0449-50D3-46A2-AAC6-8F65E4009672}">
      <dsp:nvSpPr>
        <dsp:cNvPr id="0" name=""/>
        <dsp:cNvSpPr/>
      </dsp:nvSpPr>
      <dsp:spPr>
        <a:xfrm>
          <a:off x="394135" y="1078806"/>
          <a:ext cx="1561219" cy="5792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0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Polsko</a:t>
          </a:r>
          <a:endParaRPr lang="cs-CZ" sz="2200" kern="1200" dirty="0"/>
        </a:p>
      </dsp:txBody>
      <dsp:txXfrm>
        <a:off x="394135" y="1078806"/>
        <a:ext cx="1561219" cy="579212"/>
      </dsp:txXfrm>
    </dsp:sp>
    <dsp:sp modelId="{16391027-3A01-4178-BA4F-F0235E231B72}">
      <dsp:nvSpPr>
        <dsp:cNvPr id="0" name=""/>
        <dsp:cNvSpPr/>
      </dsp:nvSpPr>
      <dsp:spPr>
        <a:xfrm>
          <a:off x="2111542" y="3126"/>
          <a:ext cx="1561219" cy="10756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A88D84-D0A0-45E6-9073-085E7CB1E098}">
      <dsp:nvSpPr>
        <dsp:cNvPr id="0" name=""/>
        <dsp:cNvSpPr/>
      </dsp:nvSpPr>
      <dsp:spPr>
        <a:xfrm>
          <a:off x="2111542" y="1078806"/>
          <a:ext cx="1561219" cy="5792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0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Slovensko</a:t>
          </a:r>
          <a:endParaRPr lang="cs-CZ" sz="2200" kern="1200" dirty="0"/>
        </a:p>
      </dsp:txBody>
      <dsp:txXfrm>
        <a:off x="2111542" y="1078806"/>
        <a:ext cx="1561219" cy="579212"/>
      </dsp:txXfrm>
    </dsp:sp>
    <dsp:sp modelId="{DA323B2A-944B-482F-9C14-4A2CDEE7491F}">
      <dsp:nvSpPr>
        <dsp:cNvPr id="0" name=""/>
        <dsp:cNvSpPr/>
      </dsp:nvSpPr>
      <dsp:spPr>
        <a:xfrm>
          <a:off x="3828949" y="3126"/>
          <a:ext cx="1561219" cy="10756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3C6161-063F-4B6F-8225-68ECACA81677}">
      <dsp:nvSpPr>
        <dsp:cNvPr id="0" name=""/>
        <dsp:cNvSpPr/>
      </dsp:nvSpPr>
      <dsp:spPr>
        <a:xfrm>
          <a:off x="3828949" y="1078806"/>
          <a:ext cx="1561219" cy="5792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0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Rakousko</a:t>
          </a:r>
          <a:endParaRPr lang="cs-CZ" sz="2200" kern="1200" dirty="0"/>
        </a:p>
      </dsp:txBody>
      <dsp:txXfrm>
        <a:off x="3828949" y="1078806"/>
        <a:ext cx="1561219" cy="579212"/>
      </dsp:txXfrm>
    </dsp:sp>
    <dsp:sp modelId="{F9D02BA8-64E0-4E40-9CE2-0AB4291B15EF}">
      <dsp:nvSpPr>
        <dsp:cNvPr id="0" name=""/>
        <dsp:cNvSpPr/>
      </dsp:nvSpPr>
      <dsp:spPr>
        <a:xfrm>
          <a:off x="2111542" y="1814140"/>
          <a:ext cx="1561219" cy="10756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1C55A8-8AA2-4BE2-BBDA-8E50FCBD6E5C}">
      <dsp:nvSpPr>
        <dsp:cNvPr id="0" name=""/>
        <dsp:cNvSpPr/>
      </dsp:nvSpPr>
      <dsp:spPr>
        <a:xfrm>
          <a:off x="2111542" y="2889820"/>
          <a:ext cx="1561219" cy="5792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0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Německo</a:t>
          </a:r>
          <a:endParaRPr lang="cs-CZ" sz="2200" kern="1200" dirty="0"/>
        </a:p>
      </dsp:txBody>
      <dsp:txXfrm>
        <a:off x="2111542" y="2889820"/>
        <a:ext cx="1561219" cy="5792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Europe_countries_map_cs.png?uselang=c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diagramLayout" Target="../diagrams/layout2.xml"/><Relationship Id="rId7" Type="http://schemas.openxmlformats.org/officeDocument/2006/relationships/image" Target="../media/image3.e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6.wmf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69388698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709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Orientace na mapě, poloha České republiky v Evropě, sousední státy, státní hranice, Evropská unie.</a:t>
            </a:r>
          </a:p>
          <a:p>
            <a:r>
              <a:rPr lang="cs-CZ" dirty="0"/>
              <a:t>Určeno pro práci na interaktivní tabuli</a:t>
            </a:r>
            <a:r>
              <a:rPr lang="cs-CZ" dirty="0" smtClean="0"/>
              <a:t>.</a:t>
            </a:r>
          </a:p>
          <a:p>
            <a:r>
              <a:rPr lang="cs-CZ" smtClean="0"/>
              <a:t>Vypracováno </a:t>
            </a:r>
            <a:r>
              <a:rPr lang="cs-CZ" dirty="0" smtClean="0"/>
              <a:t>dne 30. 7. 2011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978495"/>
          </a:xfrm>
        </p:spPr>
        <p:txBody>
          <a:bodyPr/>
          <a:lstStyle/>
          <a:p>
            <a:r>
              <a:rPr lang="cs-CZ" dirty="0" smtClean="0"/>
              <a:t>Česká republika leží uprostřed Evropy.</a:t>
            </a:r>
          </a:p>
          <a:p>
            <a:r>
              <a:rPr lang="cs-CZ" dirty="0" smtClean="0"/>
              <a:t>Je to vnitrozemský stát.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 České republiky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55776" y="3861048"/>
            <a:ext cx="3960440" cy="21385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555776" y="3862168"/>
            <a:ext cx="3960440" cy="21385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>
            <a:hlinkClick r:id="rId2"/>
          </p:cNvPr>
          <p:cNvSpPr/>
          <p:nvPr/>
        </p:nvSpPr>
        <p:spPr>
          <a:xfrm>
            <a:off x="2543976" y="3862168"/>
            <a:ext cx="3960440" cy="21385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http://commons.wikimedia.org/wiki/File:Europe_countries_map_cs.png?uselang=cs</a:t>
            </a:r>
          </a:p>
        </p:txBody>
      </p:sp>
    </p:spTree>
    <p:extLst>
      <p:ext uri="{BB962C8B-B14F-4D97-AF65-F5344CB8AC3E}">
        <p14:creationId xmlns:p14="http://schemas.microsoft.com/office/powerpoint/2010/main" val="422047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662868" y="1340768"/>
            <a:ext cx="66672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Sousední státy ČR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2416475597"/>
              </p:ext>
            </p:extLst>
          </p:nvPr>
        </p:nvGraphicFramePr>
        <p:xfrm>
          <a:off x="1662868" y="3140968"/>
          <a:ext cx="5784304" cy="3472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215" y="3140968"/>
            <a:ext cx="1798690" cy="1132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ucitel\AppData\Local\Microsoft\Windows\Temporary Internet Files\Content.IE5\ZDXFOEKD\MC90000101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140968"/>
            <a:ext cx="1656184" cy="111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JEHCATPO\MC90002434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3" y="3140967"/>
            <a:ext cx="1531673" cy="1132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6M22T3T7\MC90002435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941168"/>
            <a:ext cx="1656184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156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podtrhněte: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Česká republika leží v Evropě – v Africe – v Asii.</a:t>
            </a:r>
          </a:p>
          <a:p>
            <a:r>
              <a:rPr lang="cs-CZ" dirty="0" smtClean="0"/>
              <a:t>Je obklopena Severním mořem – Černým mořem – pevninou.</a:t>
            </a:r>
          </a:p>
          <a:p>
            <a:r>
              <a:rPr lang="cs-CZ" dirty="0" smtClean="0"/>
              <a:t>Od území sousedních států je oddělena mořem – státní hranicí.</a:t>
            </a:r>
          </a:p>
          <a:p>
            <a:r>
              <a:rPr lang="cs-CZ" dirty="0" smtClean="0"/>
              <a:t>Je to přímořský stát – vnitrozemský stát.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041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Česká republika leží v </a:t>
            </a:r>
            <a:r>
              <a:rPr lang="cs-CZ" u="sng" dirty="0" smtClean="0"/>
              <a:t>Evropě</a:t>
            </a:r>
            <a:r>
              <a:rPr lang="cs-CZ" dirty="0" smtClean="0"/>
              <a:t> – v Africe – v Asii.</a:t>
            </a:r>
          </a:p>
          <a:p>
            <a:r>
              <a:rPr lang="cs-CZ" dirty="0" smtClean="0"/>
              <a:t>Je obklopena Severním mořem – Černým mořem – </a:t>
            </a:r>
            <a:r>
              <a:rPr lang="cs-CZ" u="sng" dirty="0" smtClean="0"/>
              <a:t>pevninou</a:t>
            </a:r>
            <a:r>
              <a:rPr lang="cs-CZ" dirty="0" smtClean="0"/>
              <a:t>.</a:t>
            </a:r>
          </a:p>
          <a:p>
            <a:r>
              <a:rPr lang="cs-CZ" dirty="0" smtClean="0"/>
              <a:t>Od území sousedních států je oddělena mořem – </a:t>
            </a:r>
            <a:r>
              <a:rPr lang="cs-CZ" u="sng" dirty="0" smtClean="0"/>
              <a:t>státní hranicí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Je to přímořský stát – </a:t>
            </a:r>
            <a:r>
              <a:rPr lang="cs-CZ" u="sng" dirty="0" smtClean="0"/>
              <a:t>vnitrozemský stát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0202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Evropská unie.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Náš stát je členem EU od 1. května 2004.</a:t>
            </a:r>
          </a:p>
          <a:p>
            <a:r>
              <a:rPr lang="cs-CZ" dirty="0" smtClean="0"/>
              <a:t>EU usiluje o sjednocení   všech evropských zemí.</a:t>
            </a:r>
          </a:p>
          <a:p>
            <a:r>
              <a:rPr lang="cs-CZ" dirty="0" smtClean="0"/>
              <a:t>V EU jsou zrušeny hranice mezi státy.</a:t>
            </a:r>
          </a:p>
          <a:p>
            <a:r>
              <a:rPr lang="cs-CZ" dirty="0" smtClean="0"/>
              <a:t>Obyvatelé EU se mohou volně pohybovat po celém jejím území.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947283"/>
            <a:ext cx="3939782" cy="2359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789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827584" y="2132856"/>
            <a:ext cx="7772400" cy="901080"/>
          </a:xfrm>
        </p:spPr>
        <p:txBody>
          <a:bodyPr/>
          <a:lstStyle/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Obrázky – www.office.com</a:t>
            </a:r>
          </a:p>
        </p:txBody>
      </p:sp>
    </p:spTree>
    <p:extLst>
      <p:ext uri="{BB962C8B-B14F-4D97-AF65-F5344CB8AC3E}">
        <p14:creationId xmlns:p14="http://schemas.microsoft.com/office/powerpoint/2010/main" val="1398287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346</TotalTime>
  <Words>227</Words>
  <Application>Microsoft Office PowerPoint</Application>
  <PresentationFormat>Předvádění na obrazovce (4:3)</PresentationFormat>
  <Paragraphs>40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Poloha České republiky</vt:lpstr>
      <vt:lpstr>Prezentace aplikace PowerPoint</vt:lpstr>
      <vt:lpstr>Správné podtrhněte:</vt:lpstr>
      <vt:lpstr>Správné řešení:</vt:lpstr>
      <vt:lpstr>Evropská unie.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49</cp:revision>
  <dcterms:created xsi:type="dcterms:W3CDTF">2011-06-20T10:40:08Z</dcterms:created>
  <dcterms:modified xsi:type="dcterms:W3CDTF">2011-11-29T11:25:36Z</dcterms:modified>
</cp:coreProperties>
</file>