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8" r:id="rId2"/>
    <p:sldId id="257" r:id="rId3"/>
    <p:sldId id="292" r:id="rId4"/>
    <p:sldId id="295" r:id="rId5"/>
    <p:sldId id="293" r:id="rId6"/>
    <p:sldId id="296" r:id="rId7"/>
    <p:sldId id="294" r:id="rId8"/>
    <p:sldId id="28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F6FC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85" autoAdjust="0"/>
    <p:restoredTop sz="79232" autoAdjust="0"/>
  </p:normalViewPr>
  <p:slideViewPr>
    <p:cSldViewPr>
      <p:cViewPr>
        <p:scale>
          <a:sx n="78" d="100"/>
          <a:sy n="78" d="100"/>
        </p:scale>
        <p:origin x="-966" y="4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VY_32_INOVACE_04_Moje obec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Vlastivěda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VY_32_INOVACE_04_Moje obec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Vlastivěda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27EBF3-2B46-498D-B3EF-927BD908E1F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5110B5-10A6-4372-9EE3-D1883CDC5A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60945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5110B5-10A6-4372-9EE3-D1883CDC5A0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00660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5110B5-10A6-4372-9EE3-D1883CDC5A06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39020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rabov%C3%A1_(okres_%C5%A0umperk)" TargetMode="External"/><Relationship Id="rId2" Type="http://schemas.openxmlformats.org/officeDocument/2006/relationships/hyperlink" Target="http://cs.wikipedia.org/wiki/Okres_%C5%A0umperk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338979062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01709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Orientace na mapě – poloha mého bydliště, místní krajina a oblast, region.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smtClean="0"/>
              <a:t>Vypracováno </a:t>
            </a:r>
            <a:r>
              <a:rPr lang="cs-CZ" dirty="0" smtClean="0"/>
              <a:t>dne 25. 8. 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 obce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Hrabová se nachází v Olomouckém kraji, v okrese Šumperk.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hlinkClick r:id="rId2"/>
              </a:rPr>
              <a:t>http://cs.wikipedia.org/wiki/Okres_%C5%A0umperk</a:t>
            </a:r>
            <a:endParaRPr lang="cs-CZ" dirty="0" smtClean="0"/>
          </a:p>
          <a:p>
            <a:endParaRPr lang="cs-CZ" dirty="0"/>
          </a:p>
          <a:p>
            <a:r>
              <a:rPr lang="pl-PL" dirty="0" smtClean="0"/>
              <a:t>Stálý počet obyvatel je asi 590.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http://cs.wikipedia.org/wiki/Hrabov%C3%A1_(okres_%C5%A0umperk)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055400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Místní oblast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Původní jádro Hrabové leží u silnice z Úsova přes Dubicko do </a:t>
            </a:r>
            <a:r>
              <a:rPr lang="cs-CZ" dirty="0" err="1"/>
              <a:t>Zábřeha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Vitošov</a:t>
            </a:r>
            <a:r>
              <a:rPr lang="cs-CZ" dirty="0" smtClean="0"/>
              <a:t> </a:t>
            </a:r>
            <a:r>
              <a:rPr lang="cs-CZ" dirty="0"/>
              <a:t>leží </a:t>
            </a:r>
            <a:r>
              <a:rPr lang="cs-CZ" dirty="0" smtClean="0"/>
              <a:t>o</a:t>
            </a:r>
            <a:r>
              <a:rPr lang="cs-CZ" dirty="0"/>
              <a:t> dva kilometry severněji. </a:t>
            </a:r>
            <a:endParaRPr lang="cs-CZ" dirty="0" smtClean="0"/>
          </a:p>
          <a:p>
            <a:r>
              <a:rPr lang="cs-CZ" dirty="0" smtClean="0"/>
              <a:t>Nad </a:t>
            </a:r>
            <a:r>
              <a:rPr lang="cs-CZ" dirty="0"/>
              <a:t>ním se zvedá vysoká </a:t>
            </a:r>
            <a:r>
              <a:rPr lang="cs-CZ" dirty="0" smtClean="0"/>
              <a:t>stěna  vápencového lomu.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366752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obce Hrabová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16832"/>
            <a:ext cx="8229600" cy="4389120"/>
          </a:xfr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Nynější  </a:t>
            </a:r>
            <a:r>
              <a:rPr lang="cs-CZ" dirty="0"/>
              <a:t>Hrabová vznikla </a:t>
            </a:r>
            <a:r>
              <a:rPr lang="cs-CZ" dirty="0" smtClean="0"/>
              <a:t>asi v </a:t>
            </a:r>
            <a:r>
              <a:rPr lang="cs-CZ" dirty="0"/>
              <a:t>11. až 12. století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Její původní název </a:t>
            </a:r>
            <a:r>
              <a:rPr lang="cs-CZ" dirty="0" smtClean="0"/>
              <a:t>byl  </a:t>
            </a:r>
          </a:p>
          <a:p>
            <a:r>
              <a:rPr lang="cs-CZ" dirty="0" smtClean="0"/>
              <a:t>Lhoty vznikaly tak, že pán dal kus lesa k vykácení a užívání a to za určitou dobu - </a:t>
            </a:r>
            <a:r>
              <a:rPr lang="cs-CZ" dirty="0" err="1" smtClean="0"/>
              <a:t>lhuotu</a:t>
            </a:r>
            <a:r>
              <a:rPr lang="cs-CZ" dirty="0" smtClean="0"/>
              <a:t> - obyvatelé byli osvobozeni od roboty a desátků. 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Vodorovný svitek 3"/>
          <p:cNvSpPr/>
          <p:nvPr/>
        </p:nvSpPr>
        <p:spPr>
          <a:xfrm>
            <a:off x="4211960" y="2492896"/>
            <a:ext cx="1143000" cy="50405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Lhota.</a:t>
            </a:r>
            <a:endParaRPr lang="cs-CZ" dirty="0"/>
          </a:p>
        </p:txBody>
      </p:sp>
      <p:pic>
        <p:nvPicPr>
          <p:cNvPr id="1027" name="Picture 3" descr="C:\Users\ucitel\AppData\Local\Microsoft\Windows\Temporary Internet Files\Content.IE5\LIVSJ981\MP9001451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221088"/>
            <a:ext cx="6336704" cy="1981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273857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obce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Protože Lhot bylo hodně, tak podle habrového lesa, který ji obklopoval, byla tato dědina nazývána Lhota Habrová. 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r>
              <a:rPr lang="cs-CZ" dirty="0"/>
              <a:t>Místním názvem se habr říkal hrab či hrabek, proto lidé neříkali Habrová, ale Hrabová.</a:t>
            </a:r>
          </a:p>
          <a:p>
            <a:endParaRPr lang="cs-CZ" dirty="0"/>
          </a:p>
        </p:txBody>
      </p:sp>
      <p:pic>
        <p:nvPicPr>
          <p:cNvPr id="2051" name="Picture 3" descr="C:\Users\ucitel\AppData\Local\Microsoft\Windows\Temporary Internet Files\Content.IE5\ATFSJW8F\MP9002012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852936"/>
            <a:ext cx="4248472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10326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407768"/>
          </a:xfrm>
        </p:spPr>
        <p:txBody>
          <a:bodyPr>
            <a:normAutofit lnSpcReduction="10000"/>
          </a:bodyPr>
          <a:lstStyle/>
          <a:p>
            <a:r>
              <a:rPr lang="cs-CZ" b="1" i="1" dirty="0"/>
              <a:t>Hrabová za nejstarších </a:t>
            </a:r>
            <a:r>
              <a:rPr lang="cs-CZ" b="1" dirty="0"/>
              <a:t>č</a:t>
            </a:r>
            <a:r>
              <a:rPr lang="cs-CZ" b="1" i="1" dirty="0"/>
              <a:t>as</a:t>
            </a:r>
            <a:r>
              <a:rPr lang="cs-CZ" b="1" dirty="0"/>
              <a:t>ů </a:t>
            </a:r>
            <a:r>
              <a:rPr lang="cs-CZ" b="1" i="1" dirty="0"/>
              <a:t>pat</a:t>
            </a:r>
            <a:r>
              <a:rPr lang="cs-CZ" b="1" dirty="0"/>
              <a:t>ř</a:t>
            </a:r>
            <a:r>
              <a:rPr lang="cs-CZ" b="1" i="1" dirty="0"/>
              <a:t>ila k </a:t>
            </a:r>
            <a:r>
              <a:rPr lang="cs-CZ" b="1" i="1" dirty="0" smtClean="0"/>
              <a:t>panství </a:t>
            </a:r>
            <a:endParaRPr lang="cs-CZ" b="1" i="1" dirty="0"/>
          </a:p>
          <a:p>
            <a:pPr marL="0" indent="0">
              <a:buNone/>
            </a:pPr>
            <a:endParaRPr lang="cs-CZ" b="1" i="1" dirty="0"/>
          </a:p>
          <a:p>
            <a:r>
              <a:rPr lang="cs-CZ" b="1" i="1" dirty="0" smtClean="0"/>
              <a:t> První</a:t>
            </a:r>
            <a:r>
              <a:rPr lang="cs-CZ" b="1" i="1" dirty="0"/>
              <a:t> písemná zpráva o Hrabové </a:t>
            </a:r>
            <a:r>
              <a:rPr lang="cs-CZ" b="1" i="1" dirty="0" smtClean="0"/>
              <a:t>je z </a:t>
            </a:r>
            <a:r>
              <a:rPr lang="cs-CZ" b="1" i="1" dirty="0"/>
              <a:t>r. </a:t>
            </a:r>
            <a:endParaRPr lang="cs-CZ" b="1" i="1" dirty="0" smtClean="0"/>
          </a:p>
          <a:p>
            <a:r>
              <a:rPr lang="cs-CZ" b="1" i="1" dirty="0"/>
              <a:t>Roku 1447 koupil rod </a:t>
            </a:r>
            <a:r>
              <a:rPr lang="cs-CZ" b="1" i="1" dirty="0" err="1"/>
              <a:t>Tunkl</a:t>
            </a:r>
            <a:r>
              <a:rPr lang="cs-CZ" b="1" dirty="0" err="1"/>
              <a:t>ů</a:t>
            </a:r>
            <a:r>
              <a:rPr lang="cs-CZ" b="1" dirty="0"/>
              <a:t> </a:t>
            </a:r>
            <a:r>
              <a:rPr lang="cs-CZ" b="1" i="1" dirty="0"/>
              <a:t>panství Záb</a:t>
            </a:r>
            <a:r>
              <a:rPr lang="cs-CZ" b="1" dirty="0"/>
              <a:t>ř</a:t>
            </a:r>
            <a:r>
              <a:rPr lang="cs-CZ" b="1" i="1" dirty="0"/>
              <a:t>ežské a Hrabová byla připojena k němu.</a:t>
            </a:r>
          </a:p>
          <a:p>
            <a:endParaRPr lang="cs-CZ" b="1" i="1" dirty="0" smtClean="0"/>
          </a:p>
          <a:p>
            <a:endParaRPr lang="cs-CZ" b="1" i="1" dirty="0"/>
          </a:p>
          <a:p>
            <a:endParaRPr lang="cs-CZ" b="1" i="1" dirty="0"/>
          </a:p>
          <a:p>
            <a:r>
              <a:rPr lang="cs-CZ" b="1" i="1" dirty="0" smtClean="0"/>
              <a:t> K Hrabové </a:t>
            </a:r>
            <a:r>
              <a:rPr lang="cs-CZ" b="1" i="1" dirty="0"/>
              <a:t>pat</a:t>
            </a:r>
            <a:r>
              <a:rPr lang="cs-CZ" b="1" dirty="0"/>
              <a:t>ř</a:t>
            </a:r>
            <a:r>
              <a:rPr lang="cs-CZ" b="1" i="1" dirty="0"/>
              <a:t>í také osada </a:t>
            </a:r>
            <a:r>
              <a:rPr lang="cs-CZ" b="1" i="1" dirty="0" err="1"/>
              <a:t>Vitošov</a:t>
            </a:r>
            <a:r>
              <a:rPr lang="cs-CZ" b="1" i="1" dirty="0"/>
              <a:t>, která se jmenuje z</a:t>
            </a:r>
            <a:r>
              <a:rPr lang="cs-CZ" b="1" dirty="0"/>
              <a:t>ř</a:t>
            </a:r>
            <a:r>
              <a:rPr lang="cs-CZ" b="1" i="1" dirty="0"/>
              <a:t>ejm</a:t>
            </a:r>
            <a:r>
              <a:rPr lang="cs-CZ" b="1" dirty="0"/>
              <a:t>ě </a:t>
            </a:r>
            <a:r>
              <a:rPr lang="cs-CZ" b="1" i="1" dirty="0"/>
              <a:t>podle zakladatele </a:t>
            </a:r>
            <a:r>
              <a:rPr lang="cs-CZ" b="1" i="1" dirty="0" err="1"/>
              <a:t>Vítoše</a:t>
            </a:r>
            <a:r>
              <a:rPr lang="cs-CZ" b="1" i="1" dirty="0"/>
              <a:t>.</a:t>
            </a:r>
          </a:p>
          <a:p>
            <a:endParaRPr lang="cs-CZ" i="1" dirty="0"/>
          </a:p>
          <a:p>
            <a:pPr marL="0" indent="0">
              <a:buNone/>
            </a:pPr>
            <a:endParaRPr lang="cs-CZ" i="1" dirty="0"/>
          </a:p>
          <a:p>
            <a:endParaRPr lang="cs-CZ" i="1" dirty="0"/>
          </a:p>
          <a:p>
            <a:endParaRPr lang="cs-CZ" i="1" dirty="0"/>
          </a:p>
        </p:txBody>
      </p:sp>
      <p:pic>
        <p:nvPicPr>
          <p:cNvPr id="3074" name="Picture 2" descr="C:\Users\ucitel\AppData\Local\Microsoft\Windows\Temporary Internet Files\Content.IE5\YQS9JXYS\MP9004385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005065"/>
            <a:ext cx="3960440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odorovný svitek 3"/>
          <p:cNvSpPr/>
          <p:nvPr/>
        </p:nvSpPr>
        <p:spPr>
          <a:xfrm>
            <a:off x="1403648" y="2204864"/>
            <a:ext cx="2880320" cy="6480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ú</a:t>
            </a:r>
            <a:r>
              <a:rPr lang="cs-CZ" dirty="0" err="1" smtClean="0"/>
              <a:t>sovskému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Vodorovný svitek 4"/>
          <p:cNvSpPr/>
          <p:nvPr/>
        </p:nvSpPr>
        <p:spPr>
          <a:xfrm>
            <a:off x="6948264" y="2600908"/>
            <a:ext cx="1143000" cy="50405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1344.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09078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-  </a:t>
            </a: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207509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1069</TotalTime>
  <Words>283</Words>
  <Application>Microsoft Office PowerPoint</Application>
  <PresentationFormat>Předvádění na obrazovce (4:3)</PresentationFormat>
  <Paragraphs>58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Snímek 1</vt:lpstr>
      <vt:lpstr>ANOTACE</vt:lpstr>
      <vt:lpstr>Poloha obce</vt:lpstr>
      <vt:lpstr>Místní oblast</vt:lpstr>
      <vt:lpstr>Historie obce Hrabová</vt:lpstr>
      <vt:lpstr>Historie obce</vt:lpstr>
      <vt:lpstr>Historie II.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Škola</cp:lastModifiedBy>
  <cp:revision>157</cp:revision>
  <dcterms:created xsi:type="dcterms:W3CDTF">2011-06-20T10:40:08Z</dcterms:created>
  <dcterms:modified xsi:type="dcterms:W3CDTF">2013-05-16T09:22:54Z</dcterms:modified>
</cp:coreProperties>
</file>