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98" r:id="rId4"/>
    <p:sldId id="299" r:id="rId5"/>
    <p:sldId id="300" r:id="rId6"/>
    <p:sldId id="301" r:id="rId7"/>
    <p:sldId id="28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F6F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232" autoAdjust="0"/>
  </p:normalViewPr>
  <p:slideViewPr>
    <p:cSldViewPr>
      <p:cViewPr>
        <p:scale>
          <a:sx n="78" d="100"/>
          <a:sy n="78" d="100"/>
        </p:scale>
        <p:origin x="-11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VY_32_INOVACE_08_Olomoucký kraj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VY_32_INOVACE_08_Olomoucký kraj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Vlastivěda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27EBF3-2B46-498D-B3EF-927BD908E1F3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110B5-10A6-4372-9EE3-D1883CDC5A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094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l%C3%BDn" TargetMode="External"/><Relationship Id="rId2" Type="http://schemas.openxmlformats.org/officeDocument/2006/relationships/hyperlink" Target="http://cs.wikipedia.org/wiki/Rohl%C3%AD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4492959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Orientace na mapě, průmysl Olomouckého kraje.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</a:t>
            </a:r>
            <a:r>
              <a:rPr lang="cs-CZ" smtClean="0"/>
              <a:t>dne </a:t>
            </a:r>
            <a:r>
              <a:rPr lang="cs-CZ" smtClean="0"/>
              <a:t>12</a:t>
            </a:r>
            <a:r>
              <a:rPr lang="cs-CZ" smtClean="0"/>
              <a:t>. </a:t>
            </a:r>
            <a:r>
              <a:rPr lang="cs-CZ" dirty="0" smtClean="0"/>
              <a:t>10. 2011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Potravinářský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Cukrovar – továrna na výrobu cukru.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Sladovna – </a:t>
            </a:r>
            <a:r>
              <a:rPr lang="cs-CZ" b="1" dirty="0"/>
              <a:t> </a:t>
            </a:r>
            <a:r>
              <a:rPr lang="cs-CZ" b="1" dirty="0" smtClean="0"/>
              <a:t>slad</a:t>
            </a:r>
            <a:r>
              <a:rPr lang="cs-CZ" dirty="0" smtClean="0"/>
              <a:t> </a:t>
            </a:r>
            <a:r>
              <a:rPr lang="cs-CZ" dirty="0"/>
              <a:t>je název pro naklíčené a usušené obilné zrno, 	           převážně </a:t>
            </a:r>
            <a:r>
              <a:rPr lang="cs-CZ" dirty="0" smtClean="0"/>
              <a:t>ječmenné, </a:t>
            </a:r>
            <a:r>
              <a:rPr lang="cs-CZ" dirty="0"/>
              <a:t>je základní surovinou pro výrobu piva.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	           </a:t>
            </a:r>
            <a:r>
              <a:rPr lang="cs-CZ" dirty="0" smtClean="0"/>
              <a:t>	            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Pivovar –  je rozdělen </a:t>
            </a:r>
            <a:r>
              <a:rPr lang="cs-CZ" dirty="0"/>
              <a:t>do několika samostatných </a:t>
            </a:r>
            <a:r>
              <a:rPr lang="cs-CZ" dirty="0" smtClean="0"/>
              <a:t>provozů</a:t>
            </a:r>
            <a:r>
              <a:rPr lang="cs-CZ" dirty="0"/>
              <a:t>, které odpovídají jednotlivým fázím </a:t>
            </a:r>
            <a:r>
              <a:rPr lang="cs-CZ" dirty="0" smtClean="0"/>
              <a:t>výroby.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96752"/>
            <a:ext cx="216024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ucitel\AppData\Local\Microsoft\Windows\Temporary Internet Files\Content.IE5\ED4G1LR4\MC900300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76873"/>
            <a:ext cx="1296144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ATFSJW8F\MC9002791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01008"/>
            <a:ext cx="194421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ATFSJW8F\MC90044178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56992"/>
            <a:ext cx="201622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202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Potravinářský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Mlékárna – upravuje se v ní mléko a vyrábí se z něj další mléčné </a:t>
            </a:r>
            <a:r>
              <a:rPr lang="cs-CZ" dirty="0" smtClean="0"/>
              <a:t>výrobky.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Pekárna –postup při výrobě rohlíku:</a:t>
            </a:r>
          </a:p>
          <a:p>
            <a:r>
              <a:rPr lang="cs-CZ" dirty="0">
                <a:hlinkClick r:id="rId2"/>
              </a:rPr>
              <a:t>http://cs.wikipedia.org/wiki/Rohl%C3%ADk</a:t>
            </a:r>
            <a:endParaRPr lang="cs-CZ" dirty="0"/>
          </a:p>
          <a:p>
            <a:r>
              <a:rPr lang="cs-CZ" dirty="0"/>
              <a:t>Mlýn - </a:t>
            </a:r>
            <a:r>
              <a:rPr lang="cs-CZ" dirty="0">
                <a:hlinkClick r:id="rId3"/>
              </a:rPr>
              <a:t>http://cs.wikipedia.org/wiki/Ml%C3%BDn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ucitel\AppData\Local\Microsoft\Windows\Temporary Internet Files\Content.IE5\5AGOQX3Y\MC9004418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484" y="2419268"/>
            <a:ext cx="2204780" cy="93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ED4G1LR4\MC9002365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9" y="4653136"/>
            <a:ext cx="2232248" cy="165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5277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Průmysl -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Vyluštěte přesmyčky a spojte správné dvojice: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Cukrovar                                 JOVTĚPROS</a:t>
            </a:r>
          </a:p>
          <a:p>
            <a:r>
              <a:rPr lang="cs-CZ" dirty="0" smtClean="0"/>
              <a:t>Pivovar                                    PERKŠUM</a:t>
            </a:r>
          </a:p>
          <a:p>
            <a:r>
              <a:rPr lang="cs-CZ" dirty="0" smtClean="0"/>
              <a:t>Pekárna                                   NA BŘEHZÁ RAVĚMO</a:t>
            </a:r>
          </a:p>
          <a:p>
            <a:r>
              <a:rPr lang="cs-CZ" dirty="0" smtClean="0"/>
              <a:t>Oděvní průmysl                     TOLIVEL</a:t>
            </a:r>
          </a:p>
          <a:p>
            <a:r>
              <a:rPr lang="cs-CZ" dirty="0" smtClean="0"/>
              <a:t>Strojírenství                            </a:t>
            </a:r>
            <a:r>
              <a:rPr lang="cs-CZ" dirty="0"/>
              <a:t>ŠOHAVICENU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24595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Průmysl </a:t>
            </a:r>
            <a:r>
              <a:rPr lang="cs-CZ" dirty="0" smtClean="0"/>
              <a:t>– města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b="1" dirty="0">
                <a:solidFill>
                  <a:srgbClr val="00B050"/>
                </a:solidFill>
              </a:rPr>
              <a:t>Cukrovar                                 </a:t>
            </a:r>
            <a:r>
              <a:rPr lang="cs-CZ" b="1" dirty="0" smtClean="0">
                <a:solidFill>
                  <a:srgbClr val="00B050"/>
                </a:solidFill>
              </a:rPr>
              <a:t>LITOVEL</a:t>
            </a:r>
            <a:endParaRPr lang="cs-CZ" b="1" dirty="0">
              <a:solidFill>
                <a:srgbClr val="00B050"/>
              </a:solidFill>
            </a:endParaRPr>
          </a:p>
          <a:p>
            <a:r>
              <a:rPr lang="cs-CZ" b="1" dirty="0">
                <a:solidFill>
                  <a:srgbClr val="C00000"/>
                </a:solidFill>
              </a:rPr>
              <a:t>Pivovar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HANUŠOVICE</a:t>
            </a:r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>
                <a:solidFill>
                  <a:srgbClr val="0070C0"/>
                </a:solidFill>
              </a:rPr>
              <a:t>Pekárna                                   </a:t>
            </a:r>
            <a:r>
              <a:rPr lang="cs-CZ" b="1" dirty="0" smtClean="0">
                <a:solidFill>
                  <a:srgbClr val="0070C0"/>
                </a:solidFill>
              </a:rPr>
              <a:t>ZÁBŘEH NA MORAVĚ</a:t>
            </a:r>
            <a:endParaRPr lang="cs-CZ" b="1" dirty="0">
              <a:solidFill>
                <a:srgbClr val="0070C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</a:rPr>
              <a:t>Oděvní průmysl                     </a:t>
            </a:r>
            <a:r>
              <a:rPr lang="cs-CZ" b="1" dirty="0" smtClean="0">
                <a:solidFill>
                  <a:srgbClr val="FF0000"/>
                </a:solidFill>
              </a:rPr>
              <a:t>PROSTĚJOV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/>
              <a:t>Strojírenství                            </a:t>
            </a:r>
            <a:r>
              <a:rPr lang="cs-CZ" b="1" dirty="0" smtClean="0"/>
              <a:t>ŠUMPERK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2047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-  www.office.com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75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1218</TotalTime>
  <Words>159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Potravinářský průmysl</vt:lpstr>
      <vt:lpstr>Potravinářský průmysl</vt:lpstr>
      <vt:lpstr> Průmysl - města</vt:lpstr>
      <vt:lpstr> Průmysl – města - řešení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170</cp:revision>
  <dcterms:created xsi:type="dcterms:W3CDTF">2011-06-20T10:40:08Z</dcterms:created>
  <dcterms:modified xsi:type="dcterms:W3CDTF">2011-11-22T10:48:21Z</dcterms:modified>
</cp:coreProperties>
</file>