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8" r:id="rId2"/>
    <p:sldId id="257" r:id="rId3"/>
    <p:sldId id="278" r:id="rId4"/>
    <p:sldId id="282" r:id="rId5"/>
    <p:sldId id="281" r:id="rId6"/>
    <p:sldId id="280" r:id="rId7"/>
    <p:sldId id="28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62" autoAdjust="0"/>
  </p:normalViewPr>
  <p:slideViewPr>
    <p:cSldViewPr>
      <p:cViewPr>
        <p:scale>
          <a:sx n="78" d="100"/>
          <a:sy n="78" d="100"/>
        </p:scale>
        <p:origin x="-1146" y="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VY_32_INOVACE_09_Praha – hlavní město České republiky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Vlastivěda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VY_32_INOVACE_09_Praha – hlavní město České republiky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Vlastivěda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7EBF3-2B46-498D-B3EF-927BD908E1F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110B5-10A6-4372-9EE3-D1883CDC5A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6094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5669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10B5-10A6-4372-9EE3-D1883CDC5A0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aktualne.centrum.cz/grafika/2011/06/01/zlata-ulicka-na-prazskem-hrade-po-rekonstrukci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639726891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170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Praha – hlavní město, krajské město, historické památky, současnost.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25. 10. </a:t>
            </a:r>
            <a:r>
              <a:rPr lang="cs-CZ" smtClean="0"/>
              <a:t>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hlavním městem České republiky.</a:t>
            </a:r>
          </a:p>
          <a:p>
            <a:r>
              <a:rPr lang="cs-CZ" dirty="0" smtClean="0"/>
              <a:t>Je také krajským městem Středočeského kraje.</a:t>
            </a:r>
          </a:p>
          <a:p>
            <a:r>
              <a:rPr lang="cs-CZ" dirty="0" smtClean="0"/>
              <a:t>Zároveň je krajským městem kraje Praha.</a:t>
            </a:r>
          </a:p>
          <a:p>
            <a:pPr lvl="0">
              <a:buClr>
                <a:srgbClr val="0BD0D9"/>
              </a:buClr>
            </a:pP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836VAIAH\MP9004278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429000"/>
            <a:ext cx="5472608" cy="337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0972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Procházka Prahou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39"/>
            <a:ext cx="8208912" cy="453650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Tento kamenný most se jmenuje </a:t>
            </a:r>
          </a:p>
          <a:p>
            <a:pPr marL="0" indent="0">
              <a:buNone/>
            </a:pPr>
            <a:r>
              <a:rPr lang="cs-CZ" dirty="0" smtClean="0"/>
              <a:t> Pod ním protéká řeka </a:t>
            </a:r>
            <a:endParaRPr lang="cs-CZ" dirty="0"/>
          </a:p>
        </p:txBody>
      </p:sp>
      <p:pic>
        <p:nvPicPr>
          <p:cNvPr id="5122" name="Picture 2" descr="C:\Users\ucitel\AppData\Local\Microsoft\Windows\Temporary Internet Files\Content.IE5\T7HCW666\MP9004386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12976"/>
            <a:ext cx="6832848" cy="31218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Obdélník 3"/>
          <p:cNvSpPr/>
          <p:nvPr/>
        </p:nvSpPr>
        <p:spPr>
          <a:xfrm>
            <a:off x="5292080" y="1700808"/>
            <a:ext cx="244827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Karlův most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851920" y="2420888"/>
            <a:ext cx="1440160" cy="54644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Vltava.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1313393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Praha zlatá a stověžatá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Praha bývá nazývána zlatou a stověžatou.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1046" name="Picture 22" descr="C:\Users\ucitel\AppData\Local\Microsoft\Windows\Temporary Internet Files\Content.IE5\836VAIAH\MP9004071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4032447" cy="350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itel\AppData\Local\Microsoft\Windows\Temporary Internet Files\Content.IE5\5AGOQX3Y\MP90042795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56992"/>
            <a:ext cx="3457136" cy="287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citel\AppData\Local\Microsoft\Windows\Temporary Internet Files\Content.IE5\ATFSJW8F\MP9004071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80728"/>
            <a:ext cx="172819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17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Dnešní Praha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2060848"/>
            <a:ext cx="8219256" cy="4263752"/>
          </a:xfrm>
        </p:spPr>
        <p:txBody>
          <a:bodyPr/>
          <a:lstStyle/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Praha patří mezi nejkrásnější velkoměsta na světě.</a:t>
            </a:r>
            <a:r>
              <a:rPr lang="cs-CZ" sz="2800" dirty="0"/>
              <a:t/>
            </a:r>
            <a:br>
              <a:rPr lang="cs-CZ" sz="2800" dirty="0"/>
            </a:br>
            <a:endParaRPr lang="cs-CZ" sz="2800" dirty="0"/>
          </a:p>
          <a:p>
            <a:r>
              <a:rPr lang="cs-CZ" sz="2400" dirty="0">
                <a:hlinkClick r:id="rId3"/>
              </a:rPr>
              <a:t>http://aktualne.centrum.cz/grafika/2011/06/01/zlata-ulicka-na-prazskem-hrade-po-rekonstrukci/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198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- 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2075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771</TotalTime>
  <Words>137</Words>
  <Application>Microsoft Office PowerPoint</Application>
  <PresentationFormat>Předvádění na obrazovce (4:3)</PresentationFormat>
  <Paragraphs>38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Snímek 1</vt:lpstr>
      <vt:lpstr>ANOTACE</vt:lpstr>
      <vt:lpstr>Praha</vt:lpstr>
      <vt:lpstr>Procházka Prahou</vt:lpstr>
      <vt:lpstr>Praha zlatá a stověžatá</vt:lpstr>
      <vt:lpstr>Dnešní Praha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šárka</cp:lastModifiedBy>
  <cp:revision>117</cp:revision>
  <dcterms:created xsi:type="dcterms:W3CDTF">2011-06-20T10:40:08Z</dcterms:created>
  <dcterms:modified xsi:type="dcterms:W3CDTF">2013-05-16T06:53:25Z</dcterms:modified>
</cp:coreProperties>
</file>