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2" r:id="rId3"/>
    <p:sldId id="266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F64966-0F49-4D44-8C53-11C1CA649B48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DC7AC1-FBCB-4B6F-855F-186A750610AE}">
      <dgm:prSet custT="1"/>
      <dgm:spPr/>
      <dgm:t>
        <a:bodyPr/>
        <a:lstStyle/>
        <a:p>
          <a:pPr rtl="0"/>
          <a:r>
            <a:rPr lang="cs-CZ" sz="1800" dirty="0" smtClean="0"/>
            <a:t>Název školy : Základní škola Nový Kostel , okres Cheb</a:t>
          </a:r>
        </a:p>
        <a:p>
          <a:pPr rtl="0"/>
          <a:r>
            <a:rPr lang="cs-CZ" sz="1800" dirty="0" smtClean="0"/>
            <a:t>Autor : </a:t>
          </a:r>
          <a:r>
            <a:rPr lang="cs-CZ" sz="1800" smtClean="0"/>
            <a:t>Pavla Smrčková</a:t>
          </a:r>
          <a:endParaRPr lang="cs-CZ" sz="1800" dirty="0"/>
        </a:p>
      </dgm:t>
    </dgm:pt>
    <dgm:pt modelId="{C5B98BDE-371B-4010-933D-C2A9EDD6FB77}" type="parTrans" cxnId="{EC0799BE-CE7A-43C3-BD0C-46A89FD90D7A}">
      <dgm:prSet/>
      <dgm:spPr/>
      <dgm:t>
        <a:bodyPr/>
        <a:lstStyle/>
        <a:p>
          <a:endParaRPr lang="cs-CZ"/>
        </a:p>
      </dgm:t>
    </dgm:pt>
    <dgm:pt modelId="{C50E4856-4E74-4039-875B-390226A85AF7}" type="sibTrans" cxnId="{EC0799BE-CE7A-43C3-BD0C-46A89FD90D7A}">
      <dgm:prSet/>
      <dgm:spPr/>
      <dgm:t>
        <a:bodyPr/>
        <a:lstStyle/>
        <a:p>
          <a:endParaRPr lang="cs-CZ"/>
        </a:p>
      </dgm:t>
    </dgm:pt>
    <dgm:pt modelId="{3EAF3F2F-7F72-4A95-9294-1917942B2CB1}">
      <dgm:prSet custT="1"/>
      <dgm:spPr/>
      <dgm:t>
        <a:bodyPr/>
        <a:lstStyle/>
        <a:p>
          <a:pPr rtl="0"/>
          <a:r>
            <a:rPr lang="cs-CZ" sz="1400" dirty="0" smtClean="0"/>
            <a:t/>
          </a:r>
          <a:br>
            <a:rPr lang="cs-CZ" sz="1400" dirty="0" smtClean="0"/>
          </a:br>
          <a:r>
            <a:rPr lang="cs-CZ" sz="1800" dirty="0" smtClean="0"/>
            <a:t>Název materiálu : VY _32_INOVACE_ČESKÝ JAZYK PRO 2.ROČNÍK_03_ABECEDA</a:t>
          </a:r>
          <a:br>
            <a:rPr lang="cs-CZ" sz="1800" dirty="0" smtClean="0"/>
          </a:br>
          <a:r>
            <a:rPr lang="cs-CZ" sz="1800" dirty="0" smtClean="0"/>
            <a:t>Téma : ŘAZENÍ SLOV PODLE ABECEDY</a:t>
          </a:r>
          <a:endParaRPr lang="cs-CZ" sz="1800" dirty="0">
            <a:solidFill>
              <a:srgbClr val="FF0000"/>
            </a:solidFill>
          </a:endParaRPr>
        </a:p>
      </dgm:t>
    </dgm:pt>
    <dgm:pt modelId="{28A9B809-1BAF-4072-A26B-CF9A96A3BB5D}" type="parTrans" cxnId="{A6EE5511-88EF-4A5A-8122-CC0D65EEDBB4}">
      <dgm:prSet/>
      <dgm:spPr/>
      <dgm:t>
        <a:bodyPr/>
        <a:lstStyle/>
        <a:p>
          <a:endParaRPr lang="cs-CZ"/>
        </a:p>
      </dgm:t>
    </dgm:pt>
    <dgm:pt modelId="{14F56625-D016-4BB7-8B17-8E927A326787}" type="sibTrans" cxnId="{A6EE5511-88EF-4A5A-8122-CC0D65EEDBB4}">
      <dgm:prSet/>
      <dgm:spPr/>
      <dgm:t>
        <a:bodyPr/>
        <a:lstStyle/>
        <a:p>
          <a:endParaRPr lang="cs-CZ"/>
        </a:p>
      </dgm:t>
    </dgm:pt>
    <dgm:pt modelId="{9D408994-0CE4-4F94-84EE-D04ECC50BF2C}">
      <dgm:prSet custT="1"/>
      <dgm:spPr/>
      <dgm:t>
        <a:bodyPr/>
        <a:lstStyle/>
        <a:p>
          <a:pPr rtl="0"/>
          <a:r>
            <a:rPr lang="cs-CZ" sz="1800" b="0" dirty="0" smtClean="0"/>
            <a:t>Číslo projektu:CZ.1.07/1.4.00/21.2737</a:t>
          </a:r>
          <a:endParaRPr lang="cs-CZ" sz="1800" b="0" dirty="0"/>
        </a:p>
      </dgm:t>
    </dgm:pt>
    <dgm:pt modelId="{952AC4A3-BE97-46BC-B935-C4223065DBB8}" type="parTrans" cxnId="{8FB4E8EC-8CED-4B2F-B2AA-689BCC3468F8}">
      <dgm:prSet/>
      <dgm:spPr/>
      <dgm:t>
        <a:bodyPr/>
        <a:lstStyle/>
        <a:p>
          <a:endParaRPr lang="cs-CZ"/>
        </a:p>
      </dgm:t>
    </dgm:pt>
    <dgm:pt modelId="{20492773-D875-438B-879E-B1F2A6400656}" type="sibTrans" cxnId="{8FB4E8EC-8CED-4B2F-B2AA-689BCC3468F8}">
      <dgm:prSet/>
      <dgm:spPr/>
      <dgm:t>
        <a:bodyPr/>
        <a:lstStyle/>
        <a:p>
          <a:endParaRPr lang="cs-CZ"/>
        </a:p>
      </dgm:t>
    </dgm:pt>
    <dgm:pt modelId="{6D737DE9-7818-43CF-BF3B-ACCEA1573666}" type="pres">
      <dgm:prSet presAssocID="{70F64966-0F49-4D44-8C53-11C1CA649B4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4082DD-CF4C-4B60-94B8-1B8ACDE336B6}" type="pres">
      <dgm:prSet presAssocID="{23DC7AC1-FBCB-4B6F-855F-186A750610AE}" presName="circle1" presStyleLbl="node1" presStyleIdx="0" presStyleCnt="3"/>
      <dgm:spPr/>
    </dgm:pt>
    <dgm:pt modelId="{2A389B58-FF89-428F-B684-09F8D46B5676}" type="pres">
      <dgm:prSet presAssocID="{23DC7AC1-FBCB-4B6F-855F-186A750610AE}" presName="space" presStyleCnt="0"/>
      <dgm:spPr/>
    </dgm:pt>
    <dgm:pt modelId="{198E47D5-457F-4B08-ADCA-D6368710DCB3}" type="pres">
      <dgm:prSet presAssocID="{23DC7AC1-FBCB-4B6F-855F-186A750610AE}" presName="rect1" presStyleLbl="alignAcc1" presStyleIdx="0" presStyleCnt="3" custLinFactNeighborX="881" custLinFactNeighborY="-1639"/>
      <dgm:spPr/>
      <dgm:t>
        <a:bodyPr/>
        <a:lstStyle/>
        <a:p>
          <a:endParaRPr lang="cs-CZ"/>
        </a:p>
      </dgm:t>
    </dgm:pt>
    <dgm:pt modelId="{209CE0A3-4F58-494D-8F21-C145536A1C70}" type="pres">
      <dgm:prSet presAssocID="{3EAF3F2F-7F72-4A95-9294-1917942B2CB1}" presName="vertSpace2" presStyleLbl="node1" presStyleIdx="0" presStyleCnt="3"/>
      <dgm:spPr/>
    </dgm:pt>
    <dgm:pt modelId="{18E2421A-04AA-49FB-8AB0-6EE67CEA1ABC}" type="pres">
      <dgm:prSet presAssocID="{3EAF3F2F-7F72-4A95-9294-1917942B2CB1}" presName="circle2" presStyleLbl="node1" presStyleIdx="1" presStyleCnt="3"/>
      <dgm:spPr/>
    </dgm:pt>
    <dgm:pt modelId="{DB1A312E-BBAC-49DF-82DF-7A1B699103CB}" type="pres">
      <dgm:prSet presAssocID="{3EAF3F2F-7F72-4A95-9294-1917942B2CB1}" presName="rect2" presStyleLbl="alignAcc1" presStyleIdx="1" presStyleCnt="3" custScaleY="80917" custLinFactNeighborX="1003" custLinFactNeighborY="-9261"/>
      <dgm:spPr/>
      <dgm:t>
        <a:bodyPr/>
        <a:lstStyle/>
        <a:p>
          <a:endParaRPr lang="cs-CZ"/>
        </a:p>
      </dgm:t>
    </dgm:pt>
    <dgm:pt modelId="{FD39CAEB-17DB-42BC-A234-2104C0C49A72}" type="pres">
      <dgm:prSet presAssocID="{9D408994-0CE4-4F94-84EE-D04ECC50BF2C}" presName="vertSpace3" presStyleLbl="node1" presStyleIdx="1" presStyleCnt="3"/>
      <dgm:spPr/>
    </dgm:pt>
    <dgm:pt modelId="{36653707-C0EE-4AA3-9209-542F656AA20F}" type="pres">
      <dgm:prSet presAssocID="{9D408994-0CE4-4F94-84EE-D04ECC50BF2C}" presName="circle3" presStyleLbl="node1" presStyleIdx="2" presStyleCnt="3"/>
      <dgm:spPr/>
    </dgm:pt>
    <dgm:pt modelId="{48AC7635-E465-42B3-B30A-000D925488DD}" type="pres">
      <dgm:prSet presAssocID="{9D408994-0CE4-4F94-84EE-D04ECC50BF2C}" presName="rect3" presStyleLbl="alignAcc1" presStyleIdx="2" presStyleCnt="3"/>
      <dgm:spPr/>
      <dgm:t>
        <a:bodyPr/>
        <a:lstStyle/>
        <a:p>
          <a:endParaRPr lang="cs-CZ"/>
        </a:p>
      </dgm:t>
    </dgm:pt>
    <dgm:pt modelId="{B1ACAD1B-B554-4042-B64C-B2EC4C16112E}" type="pres">
      <dgm:prSet presAssocID="{23DC7AC1-FBCB-4B6F-855F-186A750610AE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AAF360-CC53-4214-BCB5-85F0C2F997E7}" type="pres">
      <dgm:prSet presAssocID="{3EAF3F2F-7F72-4A95-9294-1917942B2C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3F8F3-E4EB-49F8-A462-6282AC026BD5}" type="pres">
      <dgm:prSet presAssocID="{9D408994-0CE4-4F94-84EE-D04ECC50BF2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0799BE-CE7A-43C3-BD0C-46A89FD90D7A}" srcId="{70F64966-0F49-4D44-8C53-11C1CA649B48}" destId="{23DC7AC1-FBCB-4B6F-855F-186A750610AE}" srcOrd="0" destOrd="0" parTransId="{C5B98BDE-371B-4010-933D-C2A9EDD6FB77}" sibTransId="{C50E4856-4E74-4039-875B-390226A85AF7}"/>
    <dgm:cxn modelId="{07E0CBDA-293B-4B07-84AD-C483E724C949}" type="presOf" srcId="{3EAF3F2F-7F72-4A95-9294-1917942B2CB1}" destId="{DB1A312E-BBAC-49DF-82DF-7A1B699103CB}" srcOrd="0" destOrd="0" presId="urn:microsoft.com/office/officeart/2005/8/layout/target3"/>
    <dgm:cxn modelId="{E24932A9-39A1-4649-A278-742E0C6E6544}" type="presOf" srcId="{9D408994-0CE4-4F94-84EE-D04ECC50BF2C}" destId="{48AC7635-E465-42B3-B30A-000D925488DD}" srcOrd="0" destOrd="0" presId="urn:microsoft.com/office/officeart/2005/8/layout/target3"/>
    <dgm:cxn modelId="{5A8C9F79-570D-4229-AB6E-927C898C44DC}" type="presOf" srcId="{3EAF3F2F-7F72-4A95-9294-1917942B2CB1}" destId="{15AAF360-CC53-4214-BCB5-85F0C2F997E7}" srcOrd="1" destOrd="0" presId="urn:microsoft.com/office/officeart/2005/8/layout/target3"/>
    <dgm:cxn modelId="{A6EE5511-88EF-4A5A-8122-CC0D65EEDBB4}" srcId="{70F64966-0F49-4D44-8C53-11C1CA649B48}" destId="{3EAF3F2F-7F72-4A95-9294-1917942B2CB1}" srcOrd="1" destOrd="0" parTransId="{28A9B809-1BAF-4072-A26B-CF9A96A3BB5D}" sibTransId="{14F56625-D016-4BB7-8B17-8E927A326787}"/>
    <dgm:cxn modelId="{50E4BBAF-AC19-499F-9E3B-E9E48AE019E3}" type="presOf" srcId="{23DC7AC1-FBCB-4B6F-855F-186A750610AE}" destId="{198E47D5-457F-4B08-ADCA-D6368710DCB3}" srcOrd="0" destOrd="0" presId="urn:microsoft.com/office/officeart/2005/8/layout/target3"/>
    <dgm:cxn modelId="{9D376FAD-2FDA-48D3-A889-D895C7E80B53}" type="presOf" srcId="{70F64966-0F49-4D44-8C53-11C1CA649B48}" destId="{6D737DE9-7818-43CF-BF3B-ACCEA1573666}" srcOrd="0" destOrd="0" presId="urn:microsoft.com/office/officeart/2005/8/layout/target3"/>
    <dgm:cxn modelId="{8FB4E8EC-8CED-4B2F-B2AA-689BCC3468F8}" srcId="{70F64966-0F49-4D44-8C53-11C1CA649B48}" destId="{9D408994-0CE4-4F94-84EE-D04ECC50BF2C}" srcOrd="2" destOrd="0" parTransId="{952AC4A3-BE97-46BC-B935-C4223065DBB8}" sibTransId="{20492773-D875-438B-879E-B1F2A6400656}"/>
    <dgm:cxn modelId="{5CF4D637-403B-46EF-A64A-EFA62E131710}" type="presOf" srcId="{9D408994-0CE4-4F94-84EE-D04ECC50BF2C}" destId="{A523F8F3-E4EB-49F8-A462-6282AC026BD5}" srcOrd="1" destOrd="0" presId="urn:microsoft.com/office/officeart/2005/8/layout/target3"/>
    <dgm:cxn modelId="{F4A30C20-B1A6-4327-A450-2137F69DE8A8}" type="presOf" srcId="{23DC7AC1-FBCB-4B6F-855F-186A750610AE}" destId="{B1ACAD1B-B554-4042-B64C-B2EC4C16112E}" srcOrd="1" destOrd="0" presId="urn:microsoft.com/office/officeart/2005/8/layout/target3"/>
    <dgm:cxn modelId="{2BB32AE5-D9AB-4327-943D-8BA095BE9091}" type="presParOf" srcId="{6D737DE9-7818-43CF-BF3B-ACCEA1573666}" destId="{D04082DD-CF4C-4B60-94B8-1B8ACDE336B6}" srcOrd="0" destOrd="0" presId="urn:microsoft.com/office/officeart/2005/8/layout/target3"/>
    <dgm:cxn modelId="{5493767C-6A27-4E35-9331-71AC3A7DAA85}" type="presParOf" srcId="{6D737DE9-7818-43CF-BF3B-ACCEA1573666}" destId="{2A389B58-FF89-428F-B684-09F8D46B5676}" srcOrd="1" destOrd="0" presId="urn:microsoft.com/office/officeart/2005/8/layout/target3"/>
    <dgm:cxn modelId="{88051ED7-64D3-4B1F-804C-311F2BEF9A7D}" type="presParOf" srcId="{6D737DE9-7818-43CF-BF3B-ACCEA1573666}" destId="{198E47D5-457F-4B08-ADCA-D6368710DCB3}" srcOrd="2" destOrd="0" presId="urn:microsoft.com/office/officeart/2005/8/layout/target3"/>
    <dgm:cxn modelId="{D4F15466-58EA-4978-96E6-2362CB98331F}" type="presParOf" srcId="{6D737DE9-7818-43CF-BF3B-ACCEA1573666}" destId="{209CE0A3-4F58-494D-8F21-C145536A1C70}" srcOrd="3" destOrd="0" presId="urn:microsoft.com/office/officeart/2005/8/layout/target3"/>
    <dgm:cxn modelId="{96255A49-5E8B-4D54-889F-BEA3119A4205}" type="presParOf" srcId="{6D737DE9-7818-43CF-BF3B-ACCEA1573666}" destId="{18E2421A-04AA-49FB-8AB0-6EE67CEA1ABC}" srcOrd="4" destOrd="0" presId="urn:microsoft.com/office/officeart/2005/8/layout/target3"/>
    <dgm:cxn modelId="{916355AF-CFF6-4BF3-8ABA-86ACACDCD10C}" type="presParOf" srcId="{6D737DE9-7818-43CF-BF3B-ACCEA1573666}" destId="{DB1A312E-BBAC-49DF-82DF-7A1B699103CB}" srcOrd="5" destOrd="0" presId="urn:microsoft.com/office/officeart/2005/8/layout/target3"/>
    <dgm:cxn modelId="{29D07AE9-9C42-4A0F-AC2C-EF8F1D112084}" type="presParOf" srcId="{6D737DE9-7818-43CF-BF3B-ACCEA1573666}" destId="{FD39CAEB-17DB-42BC-A234-2104C0C49A72}" srcOrd="6" destOrd="0" presId="urn:microsoft.com/office/officeart/2005/8/layout/target3"/>
    <dgm:cxn modelId="{0ED4D0BE-FE38-44CC-827E-73880AA7B9D1}" type="presParOf" srcId="{6D737DE9-7818-43CF-BF3B-ACCEA1573666}" destId="{36653707-C0EE-4AA3-9209-542F656AA20F}" srcOrd="7" destOrd="0" presId="urn:microsoft.com/office/officeart/2005/8/layout/target3"/>
    <dgm:cxn modelId="{FC462A70-991C-47E9-B155-7EF71D1881A4}" type="presParOf" srcId="{6D737DE9-7818-43CF-BF3B-ACCEA1573666}" destId="{48AC7635-E465-42B3-B30A-000D925488DD}" srcOrd="8" destOrd="0" presId="urn:microsoft.com/office/officeart/2005/8/layout/target3"/>
    <dgm:cxn modelId="{913DD8AA-67CD-4436-89CB-C0196E0A3CFE}" type="presParOf" srcId="{6D737DE9-7818-43CF-BF3B-ACCEA1573666}" destId="{B1ACAD1B-B554-4042-B64C-B2EC4C16112E}" srcOrd="9" destOrd="0" presId="urn:microsoft.com/office/officeart/2005/8/layout/target3"/>
    <dgm:cxn modelId="{093BADA1-28A1-4D1A-A3ED-5A900EA2940A}" type="presParOf" srcId="{6D737DE9-7818-43CF-BF3B-ACCEA1573666}" destId="{15AAF360-CC53-4214-BCB5-85F0C2F997E7}" srcOrd="10" destOrd="0" presId="urn:microsoft.com/office/officeart/2005/8/layout/target3"/>
    <dgm:cxn modelId="{2EF9EB24-056B-406F-9DCC-459FA4E08F37}" type="presParOf" srcId="{6D737DE9-7818-43CF-BF3B-ACCEA1573666}" destId="{A523F8F3-E4EB-49F8-A462-6282AC026BD5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4082DD-CF4C-4B60-94B8-1B8ACDE336B6}">
      <dsp:nvSpPr>
        <dsp:cNvPr id="0" name=""/>
        <dsp:cNvSpPr/>
      </dsp:nvSpPr>
      <dsp:spPr>
        <a:xfrm>
          <a:off x="0" y="0"/>
          <a:ext cx="4392488" cy="43924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E47D5-457F-4B08-ADCA-D6368710DCB3}">
      <dsp:nvSpPr>
        <dsp:cNvPr id="0" name=""/>
        <dsp:cNvSpPr/>
      </dsp:nvSpPr>
      <dsp:spPr>
        <a:xfrm>
          <a:off x="2196244" y="0"/>
          <a:ext cx="5652628" cy="43924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 : Základní škola Nový Kostel , okres Cheb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 : </a:t>
          </a:r>
          <a:r>
            <a:rPr lang="cs-CZ" sz="1800" kern="1200" smtClean="0"/>
            <a:t>Pavla Smrčková</a:t>
          </a:r>
          <a:endParaRPr lang="cs-CZ" sz="1800" kern="1200" dirty="0"/>
        </a:p>
      </dsp:txBody>
      <dsp:txXfrm>
        <a:off x="2196244" y="0"/>
        <a:ext cx="5652628" cy="1317749"/>
      </dsp:txXfrm>
    </dsp:sp>
    <dsp:sp modelId="{18E2421A-04AA-49FB-8AB0-6EE67CEA1ABC}">
      <dsp:nvSpPr>
        <dsp:cNvPr id="0" name=""/>
        <dsp:cNvSpPr/>
      </dsp:nvSpPr>
      <dsp:spPr>
        <a:xfrm>
          <a:off x="768686" y="1317749"/>
          <a:ext cx="2855114" cy="28551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A312E-BBAC-49DF-82DF-7A1B699103CB}">
      <dsp:nvSpPr>
        <dsp:cNvPr id="0" name=""/>
        <dsp:cNvSpPr/>
      </dsp:nvSpPr>
      <dsp:spPr>
        <a:xfrm>
          <a:off x="2196244" y="1325757"/>
          <a:ext cx="5652628" cy="23102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/>
          </a:r>
          <a:br>
            <a:rPr lang="cs-CZ" sz="1400" kern="1200" dirty="0" smtClean="0"/>
          </a:br>
          <a:r>
            <a:rPr lang="cs-CZ" sz="1800" kern="1200" dirty="0" smtClean="0"/>
            <a:t>Název materiálu : VY _32_INOVACE_ČESKÝ JAZYK PRO 2.ROČNÍK_03_ABECEDA</a:t>
          </a:r>
          <a:br>
            <a:rPr lang="cs-CZ" sz="1800" kern="1200" dirty="0" smtClean="0"/>
          </a:br>
          <a:r>
            <a:rPr lang="cs-CZ" sz="1800" kern="1200" dirty="0" smtClean="0"/>
            <a:t>Téma : ŘAZENÍ SLOV PODLE ABECEDY</a:t>
          </a:r>
          <a:endParaRPr lang="cs-CZ" sz="1800" kern="1200" dirty="0">
            <a:solidFill>
              <a:srgbClr val="FF0000"/>
            </a:solidFill>
          </a:endParaRPr>
        </a:p>
      </dsp:txBody>
      <dsp:txXfrm>
        <a:off x="2196244" y="1325757"/>
        <a:ext cx="5652628" cy="1066279"/>
      </dsp:txXfrm>
    </dsp:sp>
    <dsp:sp modelId="{36653707-C0EE-4AA3-9209-542F656AA20F}">
      <dsp:nvSpPr>
        <dsp:cNvPr id="0" name=""/>
        <dsp:cNvSpPr/>
      </dsp:nvSpPr>
      <dsp:spPr>
        <a:xfrm>
          <a:off x="1537371" y="2635494"/>
          <a:ext cx="1317745" cy="131774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C7635-E465-42B3-B30A-000D925488DD}">
      <dsp:nvSpPr>
        <dsp:cNvPr id="0" name=""/>
        <dsp:cNvSpPr/>
      </dsp:nvSpPr>
      <dsp:spPr>
        <a:xfrm>
          <a:off x="2196244" y="2635494"/>
          <a:ext cx="5652628" cy="131774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0" kern="1200" dirty="0" smtClean="0"/>
            <a:t>Číslo projektu:CZ.1.07/1.4.00/21.2737</a:t>
          </a:r>
          <a:endParaRPr lang="cs-CZ" sz="1800" b="0" kern="1200" dirty="0"/>
        </a:p>
      </dsp:txBody>
      <dsp:txXfrm>
        <a:off x="2196244" y="2635494"/>
        <a:ext cx="5652628" cy="1317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E8DAFD8-2715-4A5A-A88E-5AE1FE838955}" type="datetimeFigureOut">
              <a:rPr lang="cs-CZ" smtClean="0"/>
              <a:t>2.1.2012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E756F50-0041-424D-A5B4-44FA42D1C3A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05494206"/>
              </p:ext>
            </p:extLst>
          </p:nvPr>
        </p:nvGraphicFramePr>
        <p:xfrm>
          <a:off x="611560" y="332656"/>
          <a:ext cx="784887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1115616" y="5891673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 : Prezentace slouží k procvičování řazení slov podle </a:t>
            </a:r>
            <a:r>
              <a:rPr lang="cs-CZ" smtClean="0"/>
              <a:t>abecedy </a:t>
            </a:r>
            <a:endParaRPr lang="cs-CZ" dirty="0"/>
          </a:p>
        </p:txBody>
      </p:sp>
      <p:pic>
        <p:nvPicPr>
          <p:cNvPr id="6" name="Picture 2" descr="http://www.sostrebon.cz/userfiles/logo%20OPVK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841839"/>
            <a:ext cx="2808312" cy="73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5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896"/>
            <a:ext cx="7962088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Názvy věcí , které do aktovky nepatří</a:t>
            </a:r>
            <a:br>
              <a:rPr lang="cs-CZ" sz="2800" dirty="0" smtClean="0"/>
            </a:br>
            <a:r>
              <a:rPr lang="cs-CZ" sz="2800" dirty="0" smtClean="0"/>
              <a:t>seřadíme podle abecedy :</a:t>
            </a:r>
            <a:endParaRPr lang="cs-CZ" sz="2800" dirty="0"/>
          </a:p>
        </p:txBody>
      </p:sp>
      <p:pic>
        <p:nvPicPr>
          <p:cNvPr id="3" name="Picture 20" descr="C:\Documents and Settings\Uzivatel\Local Settings\Temporary Internet Files\Content.IE5\D5UQKKW9\MP9003988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844" y="1521841"/>
            <a:ext cx="1667370" cy="119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Documents and Settings\Uzivatel\Local Settings\Temporary Internet Files\Content.IE5\D5UQKKW9\MC9003557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924">
            <a:off x="1265570" y="1281398"/>
            <a:ext cx="859371" cy="14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Documents and Settings\Uzivatel\Local Settings\Temporary Internet Files\Content.IE5\DXK6N9FS\MP9003875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419815"/>
            <a:ext cx="1080871" cy="15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Uzivatel\Local Settings\Temporary Internet Files\Content.IE5\1J349QKF\MC9002373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702" y="1439974"/>
            <a:ext cx="1510336" cy="128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Documents and Settings\Uzivatel\Local Settings\Temporary Internet Files\Content.IE5\DXK6N9FS\MC90044134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267" y="1359404"/>
            <a:ext cx="1353416" cy="135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Documents and Settings\Uzivatel\Local Settings\Temporary Internet Files\Content.IE5\S5IK4ES4\MP90034171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92705" y="3035036"/>
            <a:ext cx="819124" cy="114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Documents and Settings\Uzivatel\Local Settings\Temporary Internet Files\Content.IE5\S5IK4ES4\MC90023068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47" y="3119108"/>
            <a:ext cx="121086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Documents and Settings\Uzivatel\Local Settings\Temporary Internet Files\Content.IE5\S5IK4ES4\MC90023272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152" y="3068961"/>
            <a:ext cx="1166377" cy="118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45926" y="311910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3199459"/>
            <a:ext cx="33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28282" y="36090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10383" y="141981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63152" y="1982983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1789147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882906" y="2360465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650296" y="168300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68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896"/>
            <a:ext cx="7962088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Názvy věcí , které do aktovky nepatří</a:t>
            </a:r>
            <a:br>
              <a:rPr lang="cs-CZ" sz="2800" dirty="0" smtClean="0"/>
            </a:br>
            <a:r>
              <a:rPr lang="cs-CZ" sz="2800" dirty="0" smtClean="0"/>
              <a:t>seřadíme podle abecedy :</a:t>
            </a:r>
            <a:endParaRPr lang="cs-CZ" sz="2800" dirty="0"/>
          </a:p>
        </p:txBody>
      </p:sp>
      <p:pic>
        <p:nvPicPr>
          <p:cNvPr id="3" name="Picture 20" descr="C:\Documents and Settings\Uzivatel\Local Settings\Temporary Internet Files\Content.IE5\D5UQKKW9\MP9003988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844" y="1521841"/>
            <a:ext cx="1667370" cy="119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Documents and Settings\Uzivatel\Local Settings\Temporary Internet Files\Content.IE5\D5UQKKW9\MC9003557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8924">
            <a:off x="1265570" y="1281398"/>
            <a:ext cx="859371" cy="140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Documents and Settings\Uzivatel\Local Settings\Temporary Internet Files\Content.IE5\DXK6N9FS\MP9003875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419815"/>
            <a:ext cx="1080871" cy="151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Uzivatel\Local Settings\Temporary Internet Files\Content.IE5\1J349QKF\MC9002373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702" y="1439974"/>
            <a:ext cx="1510336" cy="128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Documents and Settings\Uzivatel\Local Settings\Temporary Internet Files\Content.IE5\DXK6N9FS\MC90044134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267" y="1359404"/>
            <a:ext cx="1353416" cy="135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Documents and Settings\Uzivatel\Local Settings\Temporary Internet Files\Content.IE5\S5IK4ES4\MP90034171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92705" y="3035036"/>
            <a:ext cx="819124" cy="114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Documents and Settings\Uzivatel\Local Settings\Temporary Internet Files\Content.IE5\S5IK4ES4\MC90023068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47" y="3119108"/>
            <a:ext cx="1210864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 descr="C:\Documents and Settings\Uzivatel\Local Settings\Temporary Internet Files\Content.IE5\S5IK4ES4\MC90023272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152" y="3068961"/>
            <a:ext cx="1166377" cy="118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208193" y="4499572"/>
            <a:ext cx="20082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– auto</a:t>
            </a:r>
          </a:p>
          <a:p>
            <a:r>
              <a:rPr lang="cs-CZ" dirty="0" smtClean="0"/>
              <a:t>D – drak</a:t>
            </a:r>
          </a:p>
          <a:p>
            <a:r>
              <a:rPr lang="cs-CZ" dirty="0" smtClean="0"/>
              <a:t>K – kuličky</a:t>
            </a:r>
          </a:p>
          <a:p>
            <a:r>
              <a:rPr lang="cs-CZ" dirty="0" smtClean="0"/>
              <a:t>L - letadlo</a:t>
            </a:r>
          </a:p>
          <a:p>
            <a:r>
              <a:rPr lang="cs-CZ" dirty="0" smtClean="0"/>
              <a:t>N – nůž</a:t>
            </a:r>
          </a:p>
          <a:p>
            <a:r>
              <a:rPr lang="cs-CZ" dirty="0" smtClean="0"/>
              <a:t>M – mobilní telefon</a:t>
            </a:r>
          </a:p>
          <a:p>
            <a:r>
              <a:rPr lang="cs-CZ" dirty="0" smtClean="0"/>
              <a:t>P - panenka</a:t>
            </a:r>
          </a:p>
          <a:p>
            <a:r>
              <a:rPr lang="cs-CZ" dirty="0" smtClean="0"/>
              <a:t>R – raketa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45926" y="311910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3199459"/>
            <a:ext cx="33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28282" y="36090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10383" y="141981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63152" y="1982983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1789147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882906" y="2360465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650296" y="168300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89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Zdroj : </a:t>
            </a:r>
            <a:r>
              <a:rPr lang="cs-CZ" sz="1400" smtClean="0"/>
              <a:t>galerie  Office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8051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</TotalTime>
  <Words>85</Words>
  <Application>Microsoft Office PowerPoint</Application>
  <PresentationFormat>Předvádění na obrazovce (4:3)</PresentationFormat>
  <Paragraphs>32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Slunovrat</vt:lpstr>
      <vt:lpstr>Prezentace aplikace PowerPoint</vt:lpstr>
      <vt:lpstr>Názvy věcí , které do aktovky nepatří seřadíme podle abecedy :</vt:lpstr>
      <vt:lpstr>Názvy věcí , které do aktovky nepatří seřadíme podle abecedy :</vt:lpstr>
      <vt:lpstr>Zdroj : galerie  Office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17</cp:revision>
  <dcterms:created xsi:type="dcterms:W3CDTF">2011-10-19T15:07:13Z</dcterms:created>
  <dcterms:modified xsi:type="dcterms:W3CDTF">2012-01-02T14:47:16Z</dcterms:modified>
</cp:coreProperties>
</file>