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84" r:id="rId4"/>
    <p:sldId id="286" r:id="rId5"/>
    <p:sldId id="287" r:id="rId6"/>
    <p:sldId id="285" r:id="rId7"/>
    <p:sldId id="28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600" autoAdjust="0"/>
  </p:normalViewPr>
  <p:slideViewPr>
    <p:cSldViewPr>
      <p:cViewPr>
        <p:scale>
          <a:sx n="78" d="100"/>
          <a:sy n="78" d="100"/>
        </p:scale>
        <p:origin x="-93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#2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VY_32_INOVACE_10_ČR – demokratický stát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B271BBB-FEBE-4FB7-B73E-63C1919DB5C2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98FEC9A-CEC6-4215-8DF1-DEEF7147B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Je na Pražském hradě.</a:t>
            </a: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C70E24-8956-47C2-B5B2-B41E12DCA66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150E2-406F-42F4-926D-2F37806F0FAE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83004-E710-4D5F-96E1-A691A24F97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DE753-A297-4DA2-9286-C43697444519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72778-7821-4DAF-AAE4-E82B3143F5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D92CD-F805-4E03-8A50-573A8DB72E05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11103-8B21-475C-9864-D0CA2A5A05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2062C-6FE6-4515-BAB1-DCEFEFAEAA01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F5ADE-E729-4237-95D9-3A37BCD7D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5EDB0-2D97-4329-AACD-EC667B489E88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63BAE-3FCE-4334-81F7-2377E12F8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9DA63-5B38-4C5B-B7DC-9642656D82B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F91F0-83F7-4C9C-A745-10384939F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536F9-C610-4138-808D-B21180A36967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77735-A789-4596-BC08-F91AE3805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C81B8-1779-42B6-8DB6-CD5513CF4C90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2BFB8-E68C-4BBE-80E7-07466CD44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A92E22-1E71-48D7-A8FC-CA9D590DE1F4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75FA5-4376-4CFF-88DD-FBC68A176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14C4A2-7BAE-4F99-AFE7-9A848D96AA9A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D71B7-0337-4596-9118-D1AC94B04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BBA4A-378F-4CC7-A57C-1B75129E25DF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3725E-AFEE-465B-BC4F-471344D80D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B10FC1-5110-4D1E-84F5-9CCE06A54BB9}" type="datetimeFigureOut">
              <a:rPr lang="cs-CZ"/>
              <a:pPr>
                <a:defRPr/>
              </a:pPr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1747C4B-166B-49E6-A074-A43BEFC915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eznam_prezident%C5%AF_%C4%8Cesk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5157788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Česká republika a její demokratické zřízení, prezident,  jeho role ve státě.</a:t>
            </a:r>
          </a:p>
          <a:p>
            <a:r>
              <a:rPr lang="cs-CZ" smtClean="0"/>
              <a:t>Určeno pro práci na interaktivní tabuli.</a:t>
            </a:r>
          </a:p>
          <a:p>
            <a:r>
              <a:rPr lang="cs-CZ" smtClean="0"/>
              <a:t>Vypracováno dne 26.10. 2011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Vznik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Česká republika vznikla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Hlavním městem České republiky je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Sídlí zde 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16463" y="1844675"/>
            <a:ext cx="2519362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1. </a:t>
            </a:r>
            <a:r>
              <a:rPr lang="cs-CZ" sz="2800" dirty="0"/>
              <a:t>l</a:t>
            </a:r>
            <a:r>
              <a:rPr lang="cs-CZ" sz="2800" dirty="0"/>
              <a:t>edna   1993</a:t>
            </a:r>
            <a:endParaRPr lang="cs-CZ" sz="2800" dirty="0"/>
          </a:p>
        </p:txBody>
      </p:sp>
      <p:sp>
        <p:nvSpPr>
          <p:cNvPr id="11" name="Srdce 10"/>
          <p:cNvSpPr/>
          <p:nvPr/>
        </p:nvSpPr>
        <p:spPr>
          <a:xfrm>
            <a:off x="5976938" y="2636838"/>
            <a:ext cx="2339975" cy="1922462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Praha</a:t>
            </a:r>
            <a:endParaRPr lang="cs-CZ" sz="3600" dirty="0"/>
          </a:p>
        </p:txBody>
      </p:sp>
      <p:sp>
        <p:nvSpPr>
          <p:cNvPr id="12" name="Ovál 11"/>
          <p:cNvSpPr/>
          <p:nvPr/>
        </p:nvSpPr>
        <p:spPr>
          <a:xfrm>
            <a:off x="2136775" y="3500438"/>
            <a:ext cx="2219325" cy="1296987"/>
          </a:xfrm>
          <a:prstGeom prst="ellipse">
            <a:avLst/>
          </a:prstGeom>
          <a:solidFill>
            <a:srgbClr val="FFFF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prezident</a:t>
            </a:r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4356100" y="3716338"/>
            <a:ext cx="1944688" cy="10810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vláda</a:t>
            </a:r>
            <a:endParaRPr lang="cs-CZ" sz="2400" dirty="0"/>
          </a:p>
        </p:txBody>
      </p:sp>
      <p:sp>
        <p:nvSpPr>
          <p:cNvPr id="14" name="Ovál 13"/>
          <p:cNvSpPr/>
          <p:nvPr/>
        </p:nvSpPr>
        <p:spPr>
          <a:xfrm>
            <a:off x="5795963" y="4797425"/>
            <a:ext cx="2663825" cy="1084263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parlamen</a:t>
            </a:r>
            <a:r>
              <a:rPr lang="cs-CZ" dirty="0"/>
              <a:t>t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Prezident České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První prezident České republiky byl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Současný prezident se jmenuje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2"/>
              </a:rPr>
              <a:t>http://cs.wikipedia.org/wiki/Seznam_prezident%C5%AF_%C4%8Ceska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56325" y="1989138"/>
            <a:ext cx="2087563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Václav Havel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508625" y="3429000"/>
            <a:ext cx="2663825" cy="93662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Václav Klaus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Kancelář prezidenta republiky</a:t>
            </a:r>
          </a:p>
        </p:txBody>
      </p:sp>
      <p:pic>
        <p:nvPicPr>
          <p:cNvPr id="2050" name="Picture 2" descr="C:\Users\ucitel\AppData\Local\Microsoft\Windows\Temporary Internet Files\Content.IE5\06P0HCFO\MP900427946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258888" y="2060575"/>
            <a:ext cx="6488112" cy="3941763"/>
          </a:xfrm>
        </p:spPr>
      </p:pic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1258888" y="6196013"/>
            <a:ext cx="5113337" cy="4603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nstantia" pitchFamily="18" charset="0"/>
              </a:rPr>
              <a:t>Je na    </a:t>
            </a:r>
          </a:p>
        </p:txBody>
      </p:sp>
      <p:sp>
        <p:nvSpPr>
          <p:cNvPr id="4" name="Obdélník s jedním zakulaceným rohem 3"/>
          <p:cNvSpPr/>
          <p:nvPr/>
        </p:nvSpPr>
        <p:spPr>
          <a:xfrm>
            <a:off x="3635375" y="6021388"/>
            <a:ext cx="3673475" cy="787400"/>
          </a:xfrm>
          <a:prstGeom prst="round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Pražském hradě.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patří k úkolům prezidenta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/>
              <a:t>Prezident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6238" y="2060575"/>
            <a:ext cx="3024187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j</a:t>
            </a:r>
            <a:r>
              <a:rPr lang="cs-CZ" dirty="0"/>
              <a:t>menuje a odvolává vládu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150" y="2914650"/>
            <a:ext cx="2520950" cy="585788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/>
              <a:t>odepisuje zákony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151313" y="3621088"/>
            <a:ext cx="3578225" cy="8159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</a:t>
            </a:r>
            <a:r>
              <a:rPr lang="cs-CZ" dirty="0"/>
              <a:t>odepisuje mezinárodní smlouvy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750" y="4797425"/>
            <a:ext cx="7920038" cy="88423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</a:t>
            </a:r>
            <a:r>
              <a:rPr lang="cs-CZ" dirty="0"/>
              <a:t>astupuje náš stát při nejdůležitějších jednáních s představiteli jiných států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 -  www.microsoft.office.com</a:t>
            </a:r>
          </a:p>
        </p:txBody>
      </p:sp>
      <p:sp>
        <p:nvSpPr>
          <p:cNvPr id="21507" name="Obdélník 3"/>
          <p:cNvSpPr>
            <a:spLocks noChangeArrowheads="1"/>
          </p:cNvSpPr>
          <p:nvPr/>
        </p:nvSpPr>
        <p:spPr bwMode="auto">
          <a:xfrm>
            <a:off x="2286000" y="3105150"/>
            <a:ext cx="4572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906</TotalTime>
  <Words>100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Constantia</vt:lpstr>
      <vt:lpstr>Arial</vt:lpstr>
      <vt:lpstr>Calibri</vt:lpstr>
      <vt:lpstr>Wingdings 2</vt:lpstr>
      <vt:lpstr>Tok</vt:lpstr>
      <vt:lpstr>Tok</vt:lpstr>
      <vt:lpstr>Tok</vt:lpstr>
      <vt:lpstr>Tok</vt:lpstr>
      <vt:lpstr>Snímek 1</vt:lpstr>
      <vt:lpstr>ANOTACE</vt:lpstr>
      <vt:lpstr>Vznik ČR</vt:lpstr>
      <vt:lpstr>Prezident České republiky</vt:lpstr>
      <vt:lpstr>Kancelář prezidenta republiky</vt:lpstr>
      <vt:lpstr>Co patří k úkolům prezidenta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Maminka</cp:lastModifiedBy>
  <cp:revision>144</cp:revision>
  <dcterms:created xsi:type="dcterms:W3CDTF">2011-06-20T10:40:08Z</dcterms:created>
  <dcterms:modified xsi:type="dcterms:W3CDTF">2013-05-16T06:45:11Z</dcterms:modified>
</cp:coreProperties>
</file>