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8" r:id="rId2"/>
    <p:sldId id="257" r:id="rId3"/>
    <p:sldId id="293" r:id="rId4"/>
    <p:sldId id="294" r:id="rId5"/>
    <p:sldId id="299" r:id="rId6"/>
    <p:sldId id="295" r:id="rId7"/>
    <p:sldId id="296" r:id="rId8"/>
    <p:sldId id="297" r:id="rId9"/>
    <p:sldId id="298" r:id="rId10"/>
    <p:sldId id="28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93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VY_32_INOVACE_12_ČR – demokratický stát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F46FF76-70B0-4E43-9C6C-F056B5D96E7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7CAC1E0-D818-405B-9D10-4F7FC2353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C2F8B-B4B8-4A67-A728-AAD3374828B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7EF28-E2F1-4CAF-8027-920170717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9E947-43FF-4DFC-A044-7369958D1ED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EC87F-14A8-4B02-8A38-0C1097D26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49492-B007-49B0-BD78-92B1B73569F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35820-1432-4C25-8D4E-872AE8E96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886008-5AFC-41FA-A6C3-46AEE9CEFE98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244CD-5FE2-41E6-912F-B24505582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1125B-90F1-47D5-A094-638FD9C5F2FD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D527F-BE79-4164-8D39-5872CDDA7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AFFA4-D1D7-4AD4-991F-E859CA90A99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8CC63-202F-4E0A-89B3-84B81B248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683EB-C33B-4F55-9DBA-89D37EFD9E1C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BA7E5-5BBA-43BA-ACC5-B721E59BE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EEE98-443F-4A03-8239-50E82E5F253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51FD9-D337-4038-A5E8-2B334A696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3F021-8805-4EB5-BA3D-A60BA2B825D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B53B4-146B-4C63-A5FD-9E49392AB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D94C9-DE44-45CB-B6F7-9FB9EBFB87F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B2F47-B36C-4AD8-885D-450E885A4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E4253A-AD54-4E20-A544-FE38C02AB546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C2C57-C4CD-4F68-9DDF-C649C6F51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6F1C8C-2583-44DD-A1DB-8872B89FB65B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B9CEE6B-3E47-45E6-9C9A-E010297D9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cs.wikipedia.org/wiki/St%C3%A1tn%C3%AD_symboly_%C4%8Cesk%C3%A9_republik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C8uivO0f_0&amp;feature=related" TargetMode="External"/><Relationship Id="rId2" Type="http://schemas.openxmlformats.org/officeDocument/2006/relationships/hyperlink" Target="http://cs.wikipedia.org/wiki/%C4%8Cesk%C3%A1_hymn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Česká republika – demokratický stát, státní symboly, orientace v kalendáři – státní svátky.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31. 10. 2011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symboly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Mezi státní symboly České republiky patří:</a:t>
            </a:r>
          </a:p>
          <a:p>
            <a:r>
              <a:rPr lang="cs-CZ" smtClean="0"/>
              <a:t>velký státní znak</a:t>
            </a:r>
          </a:p>
          <a:p>
            <a:r>
              <a:rPr lang="cs-CZ" smtClean="0"/>
              <a:t>malý státní znak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státní hymna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4300" y="2492375"/>
            <a:ext cx="2951163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3644900"/>
            <a:ext cx="15113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symboly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státní vlajka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vlajka prezidenta republiky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státní pečeť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mtClean="0"/>
              <a:t>   státní </a:t>
            </a:r>
            <a:r>
              <a:rPr lang="cs-CZ" dirty="0" smtClean="0"/>
              <a:t>barvy - trikolóra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0" y="1773238"/>
            <a:ext cx="2095500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2433638"/>
            <a:ext cx="20955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43213" y="3644900"/>
            <a:ext cx="209550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5465763"/>
            <a:ext cx="209550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Ostatní symboly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http://cs.wikipedia.org/wiki/St%C3%A1tn%C3%AD_symboly_%C4%8Cesk%C3%A9_republiky</a:t>
            </a:r>
            <a:endParaRPr lang="cs-CZ" smtClean="0"/>
          </a:p>
        </p:txBody>
      </p:sp>
      <p:pic>
        <p:nvPicPr>
          <p:cNvPr id="18435" name="Picture 2" descr="C:\Users\ucitel\AppData\Local\Microsoft\Windows\Temporary Internet Files\Content.IE5\N7OETK29\MC90005312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3417888"/>
            <a:ext cx="181292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 descr="C:\Users\ucitel\AppData\Local\Microsoft\Windows\Temporary Internet Files\Content.IE5\ED4G1LR4\MC9002379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03350" y="3141663"/>
            <a:ext cx="2262188" cy="215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hymna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Hraje se při významných státních a veřejných událostech.</a:t>
            </a:r>
          </a:p>
          <a:p>
            <a:r>
              <a:rPr lang="cs-CZ" smtClean="0"/>
              <a:t>Vzdáváme jí čest tichem a uctivým postojem.</a:t>
            </a:r>
          </a:p>
          <a:p>
            <a:r>
              <a:rPr lang="cs-CZ" smtClean="0">
                <a:hlinkClick r:id="rId2"/>
              </a:rPr>
              <a:t>http://cs.wikipedia.org/wiki/%C4%8Cesk%C3%A1_hymna</a:t>
            </a:r>
            <a:endParaRPr lang="cs-CZ" smtClean="0"/>
          </a:p>
          <a:p>
            <a:r>
              <a:rPr lang="cs-CZ" smtClean="0">
                <a:hlinkClick r:id="rId3"/>
              </a:rPr>
              <a:t>http://www.youtube.com/watch?v=cC8uivO0f_0&amp;feature=related</a:t>
            </a: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svátky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Státní svátky nebo významné a památné dny nám připomínají významné události z historie našeho státu.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Vyhledejte tyto státní svátky v kalendáři a zapamatujte si den, kdy je slavíme: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obnovy samostatného českého státu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Svátek práce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vítězství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slovanských věrozvěstů Cyrila a Metoděje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upálení </a:t>
            </a:r>
            <a:r>
              <a:rPr lang="cs-CZ" sz="2200" i="1" dirty="0"/>
              <a:t>m</a:t>
            </a:r>
            <a:r>
              <a:rPr lang="cs-CZ" sz="2200" i="1" dirty="0" smtClean="0"/>
              <a:t>istra Jana Husa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české státnosti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vzniku samostatného československého státu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200" i="1" dirty="0" smtClean="0"/>
              <a:t>     Den boje za svobodu a demokracii</a:t>
            </a:r>
            <a:endParaRPr lang="cs-CZ" sz="2200" i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svátky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Spojte správné dvojice:</a:t>
            </a: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</a:t>
            </a:r>
            <a:r>
              <a:rPr lang="cs-CZ" sz="2000" i="1" dirty="0"/>
              <a:t>obnovy samostatného českého </a:t>
            </a:r>
            <a:r>
              <a:rPr lang="cs-CZ" sz="2000" i="1" dirty="0" smtClean="0"/>
              <a:t>státu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Svátek práce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vítězství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slovanských věrozvěstů Cyrila a Metoděje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upálení mistra Jana Husa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</a:t>
            </a:r>
            <a:r>
              <a:rPr lang="cs-CZ" sz="2000" i="1" dirty="0"/>
              <a:t>české státnosti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</a:t>
            </a:r>
            <a:r>
              <a:rPr lang="cs-CZ" sz="2000" i="1" dirty="0"/>
              <a:t>vzniku samostatného československého státu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2000" i="1" dirty="0" smtClean="0"/>
              <a:t>    Den </a:t>
            </a:r>
            <a:r>
              <a:rPr lang="cs-CZ" sz="2000" i="1" dirty="0"/>
              <a:t>boje za svobodu a demokracii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6443663" y="2205038"/>
            <a:ext cx="1800225" cy="57626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17. listopad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2627313" y="2781300"/>
            <a:ext cx="1800225" cy="503238"/>
          </a:xfrm>
          <a:prstGeom prst="horizontalScrol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28. říjen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4643438" y="2960688"/>
            <a:ext cx="1719262" cy="587375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28. září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6732588" y="3284538"/>
            <a:ext cx="1511300" cy="641350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6. červenec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4643438" y="3789363"/>
            <a:ext cx="1584325" cy="503237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5. červenec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3059113" y="4149725"/>
            <a:ext cx="1441450" cy="574675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8. květen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6443663" y="4581525"/>
            <a:ext cx="1657350" cy="576263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 květen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4643438" y="5013325"/>
            <a:ext cx="1584325" cy="576263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 leden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Státní svátky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obnovy samostatného českého státu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Svátek práce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vítězství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slovanských věrozvěstů Cyrila a Metoděje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upálení mistra Jana Husa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české státnosti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vzniku samostatného československého státu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i="1" smtClean="0"/>
              <a:t>   Den boje za svobodu a demokracii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6300788" y="1844675"/>
            <a:ext cx="1655762" cy="64770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 leden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2555875" y="2349500"/>
            <a:ext cx="1511300" cy="50323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1. květen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4211638" y="2600325"/>
            <a:ext cx="1800225" cy="612775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8. květen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6948488" y="2997200"/>
            <a:ext cx="1503362" cy="792163"/>
          </a:xfrm>
          <a:prstGeom prst="horizontalScroll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5. červenec</a:t>
            </a:r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>
            <a:off x="4787900" y="3644900"/>
            <a:ext cx="1512888" cy="720725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6. červenec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3311525" y="4076700"/>
            <a:ext cx="1327150" cy="576263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28. září</a:t>
            </a:r>
            <a:endParaRPr lang="cs-CZ" dirty="0"/>
          </a:p>
        </p:txBody>
      </p:sp>
      <p:sp>
        <p:nvSpPr>
          <p:cNvPr id="12" name="Vodorovný svitek 11"/>
          <p:cNvSpPr/>
          <p:nvPr/>
        </p:nvSpPr>
        <p:spPr>
          <a:xfrm>
            <a:off x="7308850" y="4365625"/>
            <a:ext cx="1363663" cy="792163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28. říjen</a:t>
            </a:r>
            <a:endParaRPr lang="cs-CZ" dirty="0"/>
          </a:p>
        </p:txBody>
      </p:sp>
      <p:sp>
        <p:nvSpPr>
          <p:cNvPr id="13" name="Vodorovný svitek 12"/>
          <p:cNvSpPr/>
          <p:nvPr/>
        </p:nvSpPr>
        <p:spPr>
          <a:xfrm>
            <a:off x="5364163" y="4941888"/>
            <a:ext cx="1584325" cy="647700"/>
          </a:xfrm>
          <a:prstGeom prst="horizontalScroll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17. listopad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-  www.microsoft.office.com</a:t>
            </a:r>
          </a:p>
        </p:txBody>
      </p:sp>
      <p:sp>
        <p:nvSpPr>
          <p:cNvPr id="23555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1517</TotalTime>
  <Words>255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Státní symboly</vt:lpstr>
      <vt:lpstr>Státní symboly</vt:lpstr>
      <vt:lpstr>Ostatní symboly</vt:lpstr>
      <vt:lpstr>Státní hymna</vt:lpstr>
      <vt:lpstr>Státní svátky České republiky</vt:lpstr>
      <vt:lpstr>Státní svátky</vt:lpstr>
      <vt:lpstr>Státní svátky - řešení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182</cp:revision>
  <dcterms:created xsi:type="dcterms:W3CDTF">2011-06-20T10:40:08Z</dcterms:created>
  <dcterms:modified xsi:type="dcterms:W3CDTF">2013-05-16T06:46:29Z</dcterms:modified>
</cp:coreProperties>
</file>