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88" r:id="rId4"/>
    <p:sldId id="289" r:id="rId5"/>
    <p:sldId id="290" r:id="rId6"/>
    <p:sldId id="291" r:id="rId7"/>
    <p:sldId id="292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600" autoAdjust="0"/>
  </p:normalViewPr>
  <p:slideViewPr>
    <p:cSldViewPr>
      <p:cViewPr>
        <p:scale>
          <a:sx n="78" d="100"/>
          <a:sy n="78" d="100"/>
        </p:scale>
        <p:origin x="-588" y="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VY_32_INOVACE_11_ČR – demokratický stát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VY_32_INOVACE_11_ČR – demokratický stát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292425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 a její demokratické zřízení, </a:t>
            </a:r>
            <a:r>
              <a:rPr lang="cs-CZ" dirty="0" smtClean="0"/>
              <a:t>zákony a jejich dodržování.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28.10.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nařízení, kterými se musí všichni občané i instituce řídit.</a:t>
            </a:r>
          </a:p>
          <a:p>
            <a:r>
              <a:rPr lang="cs-CZ" dirty="0" smtClean="0"/>
              <a:t>Nejvyšším zákonem našeho státu je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Ústava stanovuje základní </a:t>
            </a:r>
            <a:r>
              <a:rPr lang="cs-CZ" dirty="0"/>
              <a:t> </a:t>
            </a:r>
            <a:r>
              <a:rPr lang="cs-CZ" dirty="0" smtClean="0"/>
              <a:t>                            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5940152" y="2492896"/>
            <a:ext cx="2448272" cy="1719064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Ústava</a:t>
            </a:r>
          </a:p>
          <a:p>
            <a:pPr algn="ctr"/>
            <a:r>
              <a:rPr lang="cs-CZ" dirty="0" smtClean="0"/>
              <a:t>České republiky.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572000" y="4509120"/>
            <a:ext cx="3600400" cy="1368152"/>
          </a:xfrm>
          <a:prstGeom prst="horizontalScroll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ráva a povinnosti občanů.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65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Dodržování zákonů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dodržování zákonů dbá  </a:t>
            </a:r>
          </a:p>
          <a:p>
            <a:endParaRPr lang="cs-CZ" dirty="0"/>
          </a:p>
          <a:p>
            <a:r>
              <a:rPr lang="cs-CZ" dirty="0" smtClean="0"/>
              <a:t>Porušení zákonů trestá </a:t>
            </a:r>
          </a:p>
          <a:p>
            <a:endParaRPr lang="cs-CZ" dirty="0"/>
          </a:p>
          <a:p>
            <a:r>
              <a:rPr lang="cs-CZ" dirty="0" smtClean="0"/>
              <a:t>Nedodržování zákonů je</a:t>
            </a:r>
          </a:p>
          <a:p>
            <a:endParaRPr lang="cs-CZ" dirty="0"/>
          </a:p>
          <a:p>
            <a:r>
              <a:rPr lang="cs-CZ" dirty="0" smtClean="0"/>
              <a:t>Trestným činem je také  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4860032" y="1772816"/>
            <a:ext cx="2664296" cy="97840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olicie.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4644008" y="2924944"/>
            <a:ext cx="1944216" cy="6903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oud.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44008" y="3861048"/>
            <a:ext cx="266429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restné.</a:t>
            </a:r>
            <a:endParaRPr lang="cs-CZ" dirty="0"/>
          </a:p>
        </p:txBody>
      </p:sp>
      <p:sp>
        <p:nvSpPr>
          <p:cNvPr id="8" name="Vývojový diagram: sloučení 7"/>
          <p:cNvSpPr/>
          <p:nvPr/>
        </p:nvSpPr>
        <p:spPr>
          <a:xfrm>
            <a:off x="4211960" y="4653136"/>
            <a:ext cx="1656184" cy="1224136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šikana</a:t>
            </a:r>
            <a:endParaRPr lang="cs-CZ" dirty="0"/>
          </a:p>
        </p:txBody>
      </p:sp>
      <p:sp>
        <p:nvSpPr>
          <p:cNvPr id="9" name="Vývojový diagram: vyjmutí 8"/>
          <p:cNvSpPr/>
          <p:nvPr/>
        </p:nvSpPr>
        <p:spPr>
          <a:xfrm>
            <a:off x="5317232" y="4653136"/>
            <a:ext cx="1631032" cy="129614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týrání</a:t>
            </a:r>
            <a:endParaRPr lang="cs-CZ" dirty="0"/>
          </a:p>
        </p:txBody>
      </p:sp>
      <p:sp>
        <p:nvSpPr>
          <p:cNvPr id="10" name="Vývojový diagram: sloučení 9"/>
          <p:cNvSpPr/>
          <p:nvPr/>
        </p:nvSpPr>
        <p:spPr>
          <a:xfrm>
            <a:off x="6372200" y="4653136"/>
            <a:ext cx="2664296" cy="1872208"/>
          </a:xfrm>
          <a:prstGeom prst="flowChartMerg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zastrašování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41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demokratickém státě má veškerou státní moc </a:t>
            </a:r>
          </a:p>
          <a:p>
            <a:r>
              <a:rPr lang="cs-CZ" dirty="0" smtClean="0"/>
              <a:t>Lid tvoří všichni občané České republiky.</a:t>
            </a:r>
          </a:p>
          <a:p>
            <a:r>
              <a:rPr lang="cs-CZ" dirty="0" smtClean="0"/>
              <a:t>Základním právem občanů je</a:t>
            </a:r>
          </a:p>
          <a:p>
            <a:r>
              <a:rPr lang="cs-CZ" dirty="0" smtClean="0"/>
              <a:t>Demokracie zaručuje všem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Státní zřízení, ve kterém vládnou orgány zvolené občany na určité období, se nazývá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668344" y="1772816"/>
            <a:ext cx="1202432" cy="1152128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l</a:t>
            </a:r>
            <a:r>
              <a:rPr lang="cs-CZ" sz="2000" b="1" dirty="0" smtClean="0"/>
              <a:t>id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5004048" y="2924944"/>
            <a:ext cx="2232248" cy="1418456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rávo volit.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33056"/>
            <a:ext cx="223224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ákladní práva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987824" y="3933056"/>
            <a:ext cx="223224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svobody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511660" y="4653136"/>
            <a:ext cx="306034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ovnost před zákonem.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4716016" y="5661248"/>
            <a:ext cx="2520280" cy="1033272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epublika.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87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Základním právem občanů je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Porušování zákonů trestá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Trestným činem je také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dodržování zákonů dbá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Nedodržování zákonů je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20072" y="1988840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policie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2924944"/>
            <a:ext cx="20882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rávo volit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0072" y="3789040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soud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5751258"/>
            <a:ext cx="2088232" cy="468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šikana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20072" y="4869160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trestné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352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Základním právem občanů je   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r>
              <a:rPr lang="cs-CZ" dirty="0"/>
              <a:t>Porušování zákonů trestá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Trestným činem je také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Na dodržování zákonů dbá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Nedodržování zákonů je 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36096" y="1988840"/>
            <a:ext cx="2160240" cy="50405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rávo volit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2852936"/>
            <a:ext cx="2160240" cy="50405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436096" y="3789040"/>
            <a:ext cx="2160240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šikana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436096" y="4833156"/>
            <a:ext cx="2160240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policie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36096" y="5733256"/>
            <a:ext cx="216024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trestné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833156"/>
            <a:ext cx="1224136" cy="1764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240869"/>
            <a:ext cx="1224136" cy="1548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712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www.office.com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5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1386</TotalTime>
  <Words>228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Zákony</vt:lpstr>
      <vt:lpstr>Dodržování zákonů</vt:lpstr>
      <vt:lpstr>Demokracie</vt:lpstr>
      <vt:lpstr>Spojte správné dvojice</vt:lpstr>
      <vt:lpstr>Správné řešení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158</cp:revision>
  <dcterms:created xsi:type="dcterms:W3CDTF">2011-06-20T10:40:08Z</dcterms:created>
  <dcterms:modified xsi:type="dcterms:W3CDTF">2011-10-31T18:34:56Z</dcterms:modified>
</cp:coreProperties>
</file>