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8" r:id="rId2"/>
    <p:sldId id="257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252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VY_32_INOVACE_16_Praha – hlavní město ČR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VY_32_INOVACE_16_Praha – hlavní město ČR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10B5-10A6-4372-9EE3-D1883CDC5A0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10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%C4%8Cesk%C3%A9_korunova%C4%8Dn%C3%AD_klenot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3%BDnsk%C3%BD_chr%C3%A1m" TargetMode="External"/><Relationship Id="rId2" Type="http://schemas.openxmlformats.org/officeDocument/2006/relationships/hyperlink" Target="http://cs.wikipedia.org/wiki/Pra%C5%BEsk%C3%BD_orloj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onov%C3%A1_synagog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cha_svat%C3%A9ho_V%C3%A1clav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et%C5%99%C3%ADnsk%C3%A1_rozhledn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7330242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Praha – hlavní město České republiky, části Prahy, historické památky, orientace v plánu.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</a:t>
            </a:r>
            <a:r>
              <a:rPr lang="cs-CZ" smtClean="0"/>
              <a:t>dne 18. </a:t>
            </a:r>
            <a:r>
              <a:rPr lang="cs-CZ" dirty="0" smtClean="0"/>
              <a:t>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Pražský hrad a Hradčany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Pražský hrad začal vyrůstat v 9.století za vlády</a:t>
            </a:r>
          </a:p>
          <a:p>
            <a:endParaRPr lang="cs-CZ" dirty="0"/>
          </a:p>
          <a:p>
            <a:r>
              <a:rPr lang="cs-CZ" dirty="0" smtClean="0"/>
              <a:t>V roce 1320 bylo v blízkosti Hradu založeno město zvané     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Za vlády                     začal v blízkosti hradu vyrůstat</a:t>
            </a:r>
          </a:p>
          <a:p>
            <a:r>
              <a:rPr lang="cs-CZ" dirty="0"/>
              <a:t>c</a:t>
            </a:r>
            <a:r>
              <a:rPr lang="cs-CZ" dirty="0" smtClean="0"/>
              <a:t>hrám sv. Víta. Jeho stavba trvala téměř                  </a:t>
            </a:r>
          </a:p>
          <a:p>
            <a:r>
              <a:rPr lang="cs-CZ" dirty="0" smtClean="0"/>
              <a:t>Jsou zde uloženy</a:t>
            </a:r>
          </a:p>
          <a:p>
            <a:r>
              <a:rPr lang="cs-CZ" dirty="0" smtClean="0">
                <a:hlinkClick r:id="rId2"/>
              </a:rPr>
              <a:t>http://cs.wikipedia.org/wiki/%C4%8Cesk%C3%A9_korunova%C4%8Dn%C3%AD_klenoty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339752" y="2420888"/>
            <a:ext cx="2930624" cy="432048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nížete Bořivoje.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773232" y="3212976"/>
            <a:ext cx="1800200" cy="6065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Hradčany.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275784" y="3825044"/>
            <a:ext cx="1205832" cy="64807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Karla IV.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732240" y="4473116"/>
            <a:ext cx="1202432" cy="50405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 let.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435496" y="4827984"/>
            <a:ext cx="216024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orunovační klenoty.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038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Malá Strana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Malá Strana se rozprostírá na svazích pod Pražským hradem.</a:t>
            </a:r>
          </a:p>
          <a:p>
            <a:r>
              <a:rPr lang="cs-CZ" dirty="0" smtClean="0"/>
              <a:t>Centrem Malé Strany je                         kterému vévodí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</a:p>
          <a:p>
            <a:endParaRPr lang="cs-CZ" dirty="0"/>
          </a:p>
          <a:p>
            <a:r>
              <a:rPr lang="cs-CZ" dirty="0" smtClean="0"/>
              <a:t>Slavný císařský vojevůdce Albrecht z Valdštejna zde nechal vybudovat                            Dnes je sídlem            </a:t>
            </a:r>
          </a:p>
          <a:p>
            <a:endParaRPr lang="cs-CZ" dirty="0"/>
          </a:p>
          <a:p>
            <a:r>
              <a:rPr lang="cs-CZ" dirty="0" smtClean="0"/>
              <a:t>Na Malé Straně je i sídlo vlády ČR - </a:t>
            </a:r>
          </a:p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4283968" y="2420888"/>
            <a:ext cx="1728192" cy="1080120"/>
          </a:xfrm>
          <a:prstGeom prst="round2Diag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Malostranské náměstí,</a:t>
            </a:r>
            <a:endParaRPr lang="cs-CZ" dirty="0"/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899592" y="3356992"/>
            <a:ext cx="2448272" cy="576064"/>
          </a:xfrm>
          <a:prstGeom prst="snip2Diag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hrám sv. Mikuláše.</a:t>
            </a:r>
            <a:endParaRPr lang="cs-CZ" dirty="0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3392432" y="4725144"/>
            <a:ext cx="2043664" cy="576064"/>
          </a:xfrm>
          <a:prstGeom prst="snip2Diag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Valdštejnský palác.</a:t>
            </a:r>
            <a:endParaRPr lang="cs-CZ" dirty="0"/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7812360" y="4725144"/>
            <a:ext cx="1080120" cy="576064"/>
          </a:xfrm>
          <a:prstGeom prst="snip2Diag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Senátu ČR.</a:t>
            </a:r>
            <a:endParaRPr lang="cs-CZ" dirty="0"/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6012160" y="5661248"/>
            <a:ext cx="2340260" cy="504056"/>
          </a:xfrm>
          <a:prstGeom prst="snip2Diag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Strakova akademie.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11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Kampa a Karlův most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 oddělený od Malé Strany ramenem řeky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jmenuje   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Spojnicí Malé Strany a Starého Města je nejznámější pražská památka        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Roku 1347 ho dal vybudovat                   </a:t>
            </a:r>
          </a:p>
          <a:p>
            <a:r>
              <a:rPr lang="cs-CZ" dirty="0" smtClean="0"/>
              <a:t>Stavbu vedl stavitel </a:t>
            </a:r>
            <a:endParaRPr lang="cs-CZ" dirty="0"/>
          </a:p>
        </p:txBody>
      </p:sp>
      <p:sp>
        <p:nvSpPr>
          <p:cNvPr id="4" name="Dvojitá vlna 3"/>
          <p:cNvSpPr/>
          <p:nvPr/>
        </p:nvSpPr>
        <p:spPr>
          <a:xfrm>
            <a:off x="7581528" y="1988840"/>
            <a:ext cx="1382960" cy="698376"/>
          </a:xfrm>
          <a:prstGeom prst="double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Vltavy</a:t>
            </a:r>
            <a:endParaRPr lang="cs-CZ" dirty="0"/>
          </a:p>
        </p:txBody>
      </p:sp>
      <p:sp>
        <p:nvSpPr>
          <p:cNvPr id="5" name="Vlna 4"/>
          <p:cNvSpPr/>
          <p:nvPr/>
        </p:nvSpPr>
        <p:spPr>
          <a:xfrm>
            <a:off x="2483768" y="2492896"/>
            <a:ext cx="1440160" cy="759532"/>
          </a:xfrm>
          <a:prstGeom prst="wav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Kampa.</a:t>
            </a:r>
            <a:endParaRPr lang="cs-CZ" dirty="0"/>
          </a:p>
        </p:txBody>
      </p:sp>
      <p:sp>
        <p:nvSpPr>
          <p:cNvPr id="6" name="Dvojitá vlna 5"/>
          <p:cNvSpPr/>
          <p:nvPr/>
        </p:nvSpPr>
        <p:spPr>
          <a:xfrm>
            <a:off x="3226336" y="3985072"/>
            <a:ext cx="1609328" cy="621208"/>
          </a:xfrm>
          <a:prstGeom prst="doubleWave">
            <a:avLst>
              <a:gd name="adj1" fmla="val 6250"/>
              <a:gd name="adj2" fmla="val -2273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Karlův most.</a:t>
            </a:r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5364088" y="4295676"/>
            <a:ext cx="1706488" cy="1293564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3707904" y="5250880"/>
            <a:ext cx="1512168" cy="91440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Petr Parléř.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69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Centrem Starého Města je </a:t>
            </a:r>
          </a:p>
          <a:p>
            <a:r>
              <a:rPr lang="cs-CZ" dirty="0" smtClean="0"/>
              <a:t>Najdeme zde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http://cs.wikipedia.org/wiki/Pra%C5%BEsk%C3%BD_orloj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http://cs.wikipedia.org/wiki/T%C3%BDnsk%C3%BD_chr%C3%A1m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16016" y="1988840"/>
            <a:ext cx="1800200" cy="648072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Staroměstské náměstí.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27584" y="3085916"/>
            <a:ext cx="2448272" cy="10631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Staroměstskou radnici s orlojem,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765612" y="3085916"/>
            <a:ext cx="1850504" cy="106316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Týnský chrám,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350496" y="3085916"/>
            <a:ext cx="1850504" cy="10631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omník Jana Husa.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8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Josefov – Židovské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ze vstupů do Starého Města je </a:t>
            </a:r>
          </a:p>
          <a:p>
            <a:r>
              <a:rPr lang="cs-CZ" dirty="0" smtClean="0"/>
              <a:t>V blízkosti Prašné brány se nachází kulturní centrum s výstavními sály a koncertní síní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Staronová synagoga je nejstarší židovská synagoga </a:t>
            </a:r>
            <a:r>
              <a:rPr lang="cs-CZ" dirty="0" smtClean="0"/>
              <a:t>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http://cs.wikipedia.org/wiki/Staronov%C3%A1_synagoga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012160" y="1772816"/>
            <a:ext cx="1987804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Prašná brána.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473032" y="2996952"/>
            <a:ext cx="2088232" cy="7200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Obecní dům.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63688" y="4221088"/>
            <a:ext cx="186884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Evropě.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4827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Tuto část Prahy založil roku 1348 </a:t>
            </a:r>
          </a:p>
          <a:p>
            <a:r>
              <a:rPr lang="cs-CZ" dirty="0" smtClean="0"/>
              <a:t>Hlavním centrem Nového Města je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Nejvýznamnějšími budovami jsou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Před budovou Národního muzea stojí </a:t>
            </a:r>
            <a:r>
              <a:rPr lang="cs-CZ" dirty="0" smtClean="0"/>
              <a:t>pomník</a:t>
            </a:r>
          </a:p>
          <a:p>
            <a:r>
              <a:rPr lang="cs-CZ" dirty="0" smtClean="0">
                <a:hlinkClick r:id="rId2"/>
              </a:rPr>
              <a:t>http://cs.wikipedia.org/wiki/Socha_svat%C3%A9ho_V%C3%A1clava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5872688" y="1628800"/>
            <a:ext cx="1728192" cy="1512168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27584" y="3037328"/>
            <a:ext cx="5040560" cy="60769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Václavské náměstí.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868144" y="3717032"/>
            <a:ext cx="1732736" cy="72008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Národní divadlo,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979712" y="4373464"/>
            <a:ext cx="2304256" cy="711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Národní muzeum.</a:t>
            </a:r>
            <a:endParaRPr lang="cs-CZ" dirty="0"/>
          </a:p>
        </p:txBody>
      </p:sp>
      <p:sp>
        <p:nvSpPr>
          <p:cNvPr id="8" name="Srdce 7"/>
          <p:cNvSpPr/>
          <p:nvPr/>
        </p:nvSpPr>
        <p:spPr>
          <a:xfrm>
            <a:off x="7452320" y="4869160"/>
            <a:ext cx="1584176" cy="1462232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v. Václava.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61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Petřínské 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dávných dobách tu býval</a:t>
            </a:r>
          </a:p>
          <a:p>
            <a:r>
              <a:rPr lang="cs-CZ" dirty="0" smtClean="0"/>
              <a:t>Dnes jsou zde rozlehlé</a:t>
            </a:r>
          </a:p>
          <a:p>
            <a:r>
              <a:rPr lang="cs-CZ" dirty="0" smtClean="0"/>
              <a:t>Na vrcholu Petřína stojí </a:t>
            </a:r>
          </a:p>
          <a:p>
            <a:r>
              <a:rPr lang="cs-CZ" dirty="0" smtClean="0"/>
              <a:t>Další </a:t>
            </a:r>
            <a:r>
              <a:rPr lang="cs-CZ" dirty="0" smtClean="0"/>
              <a:t>lákavou atrakcí </a:t>
            </a:r>
            <a:r>
              <a:rPr lang="cs-CZ" dirty="0" smtClean="0"/>
              <a:t>je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http://cs.wikipedia.org/wiki/Pet%C5%99%C3%ADnsk%C3%A1_rozhledna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56776" y="1779696"/>
            <a:ext cx="1512168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rales.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243208" y="2492896"/>
            <a:ext cx="1944216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Petřínské sady.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3995936" y="3018272"/>
            <a:ext cx="2664296" cy="2410262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Petřínská rozhledna.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619672" y="3779464"/>
            <a:ext cx="2489032" cy="673224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Zrcadlové bludiště.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X6J8FNV5\MC9004383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36712"/>
            <a:ext cx="208823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27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Vyšehrad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/>
          <a:lstStyle/>
          <a:p>
            <a:r>
              <a:rPr lang="cs-CZ" dirty="0" smtClean="0"/>
              <a:t>Zdejší hradiště vzniklo později než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asi v polovině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Ve druhé polovině 11. století se stalo asi na sto let sídlem  </a:t>
            </a:r>
          </a:p>
          <a:p>
            <a:r>
              <a:rPr lang="cs-CZ" dirty="0" smtClean="0"/>
              <a:t>Na Vyšehradě se dodnes dochovala románská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gotický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Nachází se tu slavný 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5940152" y="1916832"/>
            <a:ext cx="1728192" cy="720080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Pražský hrad,     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2981728" y="2431928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 stol.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2372728" y="3789040"/>
            <a:ext cx="2545412" cy="576064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Přemyslovských králů.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7380312" y="4085808"/>
            <a:ext cx="1584176" cy="783352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otunda sv. Martina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2311956" y="4725144"/>
            <a:ext cx="1827996" cy="720080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ostel sv. Petra a Pavla.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3896128" y="5589240"/>
            <a:ext cx="2044024" cy="792088"/>
          </a:xfrm>
          <a:prstGeom prst="horizontalScroll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Vyšehradský hřbitov.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772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www.office.com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5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2332</TotalTime>
  <Words>443</Words>
  <Application>Microsoft Office PowerPoint</Application>
  <PresentationFormat>Předvádění na obrazovce (4:3)</PresentationFormat>
  <Paragraphs>124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Pražský hrad a Hradčany</vt:lpstr>
      <vt:lpstr>Malá Strana</vt:lpstr>
      <vt:lpstr>Kampa a Karlův most</vt:lpstr>
      <vt:lpstr>Staré Město</vt:lpstr>
      <vt:lpstr>Josefov – Židovské Město</vt:lpstr>
      <vt:lpstr>Nové Město</vt:lpstr>
      <vt:lpstr>Petřínské sady</vt:lpstr>
      <vt:lpstr>Vyšehrad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247</cp:revision>
  <dcterms:created xsi:type="dcterms:W3CDTF">2011-06-20T10:40:08Z</dcterms:created>
  <dcterms:modified xsi:type="dcterms:W3CDTF">2011-11-22T08:19:48Z</dcterms:modified>
</cp:coreProperties>
</file>