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09" r:id="rId4"/>
    <p:sldId id="310" r:id="rId5"/>
    <p:sldId id="311" r:id="rId6"/>
    <p:sldId id="312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2958" autoAdjust="0"/>
  </p:normalViewPr>
  <p:slideViewPr>
    <p:cSldViewPr>
      <p:cViewPr>
        <p:scale>
          <a:sx n="78" d="100"/>
          <a:sy n="78" d="100"/>
        </p:scale>
        <p:origin x="-912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VY_32_INOVACE_15_Praha – hlavní město ČR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VY_32_INOVACE_15_Praha – hlavní město ČR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77487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DHts-Zk3PU&amp;feature=fvsr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669396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Praha – hlavní město České republiky, sídlo nejvyšších orgánů státní správy, dějiště důležitých událostí.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12. 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– 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Praha je sídlem </a:t>
            </a:r>
          </a:p>
          <a:p>
            <a:r>
              <a:rPr lang="cs-CZ" dirty="0" smtClean="0"/>
              <a:t>Ten má svoji kancelář na 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275856" y="1844824"/>
            <a:ext cx="2448272" cy="648072"/>
          </a:xfrm>
          <a:prstGeom prst="horizontalScroll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rezidenta republiky.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530456" y="2470416"/>
            <a:ext cx="2129776" cy="670552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Pražském hradě.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968"/>
            <a:ext cx="7920880" cy="3621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5556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orgány správy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Praze sídlí také                    a jednotlivá 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Svá sídla tu mají nejvýznamnější                  a                       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ulturní instituce: 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419872" y="1988840"/>
            <a:ext cx="1296144" cy="6480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vláda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6732240" y="1988840"/>
            <a:ext cx="1656184" cy="6480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inisterstva,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1056976" y="2607568"/>
            <a:ext cx="1642816" cy="677416"/>
          </a:xfrm>
          <a:prstGeom prst="horizontalScrol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arlament,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3203848" y="2768348"/>
            <a:ext cx="2016224" cy="876676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alší vrcholné státní orgány,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5544264" y="2747566"/>
            <a:ext cx="2844160" cy="104147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ú</a:t>
            </a:r>
            <a:r>
              <a:rPr lang="cs-CZ" dirty="0" smtClean="0"/>
              <a:t>řady a organizace České republiky.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5225772" y="4263724"/>
            <a:ext cx="1143000" cy="82146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národní      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7164288" y="4263724"/>
            <a:ext cx="1440160" cy="82146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státní</a:t>
            </a:r>
            <a:endParaRPr lang="cs-CZ" dirty="0"/>
          </a:p>
        </p:txBody>
      </p:sp>
      <p:sp>
        <p:nvSpPr>
          <p:cNvPr id="13" name="Vodorovný svitek 12"/>
          <p:cNvSpPr/>
          <p:nvPr/>
        </p:nvSpPr>
        <p:spPr>
          <a:xfrm>
            <a:off x="3203848" y="5085184"/>
            <a:ext cx="1575048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Karlova univerzita</a:t>
            </a:r>
            <a:endParaRPr lang="cs-CZ" dirty="0"/>
          </a:p>
        </p:txBody>
      </p:sp>
      <p:sp>
        <p:nvSpPr>
          <p:cNvPr id="14" name="Vodorovný svitek 13"/>
          <p:cNvSpPr/>
          <p:nvPr/>
        </p:nvSpPr>
        <p:spPr>
          <a:xfrm>
            <a:off x="5248228" y="5216620"/>
            <a:ext cx="1484012" cy="948684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Národní muzeum</a:t>
            </a:r>
            <a:endParaRPr lang="cs-CZ" dirty="0"/>
          </a:p>
        </p:txBody>
      </p:sp>
      <p:sp>
        <p:nvSpPr>
          <p:cNvPr id="15" name="Vodorovný svitek 14"/>
          <p:cNvSpPr/>
          <p:nvPr/>
        </p:nvSpPr>
        <p:spPr>
          <a:xfrm>
            <a:off x="7227484" y="5216620"/>
            <a:ext cx="1376964" cy="948684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Národní divadlo.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582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Praha – sídlo úřadů a dějiště událostí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Najdeme zde také sídla zastupitelských úřadů cizích zemí-                         </a:t>
            </a:r>
          </a:p>
          <a:p>
            <a:r>
              <a:rPr lang="cs-CZ" dirty="0" smtClean="0"/>
              <a:t>Město je dějištěm důležitých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</a:t>
            </a:r>
          </a:p>
          <a:p>
            <a:r>
              <a:rPr lang="cs-CZ" dirty="0" smtClean="0"/>
              <a:t>První místo mezi nimi zaujímá mezinárodní hudební festival 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764902" y="2276872"/>
            <a:ext cx="1795636" cy="6480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elvyslanectví.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5043478" y="2795032"/>
            <a:ext cx="3307804" cy="720080"/>
          </a:xfrm>
          <a:prstGeom prst="horizontalScrol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omácích i mezinárodních politických,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1000418" y="3573016"/>
            <a:ext cx="4037012" cy="6480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ulturních a vědeckých událostí,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00418" y="4401108"/>
            <a:ext cx="1368152" cy="6480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ongresů,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2659224" y="4348132"/>
            <a:ext cx="1512168" cy="720080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onferencí,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4499992" y="4320684"/>
            <a:ext cx="1440160" cy="720080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  <a:r>
              <a:rPr lang="cs-CZ" dirty="0" smtClean="0"/>
              <a:t>estivalů.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2195736" y="5661248"/>
            <a:ext cx="2304256" cy="648072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Pražské jaro.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8409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festival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/>
              </a:rPr>
              <a:t>http://www.youtube.com/watch?v=wDHts-Zk3PU&amp;feature=fvsr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ucitel\AppData\Local\Microsoft\Windows\Temporary Internet Files\Content.IE5\W9EDIMC2\MP9004313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45024"/>
            <a:ext cx="525658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3954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750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2089</TotalTime>
  <Words>201</Words>
  <Application>Microsoft Office PowerPoint</Application>
  <PresentationFormat>Předvádění na obrazovce (4:3)</PresentationFormat>
  <Paragraphs>64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Praha – hlavní město</vt:lpstr>
      <vt:lpstr>Nejvyšší orgány správy státu</vt:lpstr>
      <vt:lpstr>Praha – sídlo úřadů a dějiště událostí</vt:lpstr>
      <vt:lpstr>Hudební festival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227</cp:revision>
  <dcterms:created xsi:type="dcterms:W3CDTF">2011-06-20T10:40:08Z</dcterms:created>
  <dcterms:modified xsi:type="dcterms:W3CDTF">2013-05-16T07:00:14Z</dcterms:modified>
</cp:coreProperties>
</file>