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8F58-952A-4BE6-8699-EFA939A9DA76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38B45-F5E3-4F0E-BD76-E9112CD9B3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8F58-952A-4BE6-8699-EFA939A9DA76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38B45-F5E3-4F0E-BD76-E9112CD9B3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8F58-952A-4BE6-8699-EFA939A9DA76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38B45-F5E3-4F0E-BD76-E9112CD9B3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8F58-952A-4BE6-8699-EFA939A9DA76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38B45-F5E3-4F0E-BD76-E9112CD9B3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8F58-952A-4BE6-8699-EFA939A9DA76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38B45-F5E3-4F0E-BD76-E9112CD9B3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8F58-952A-4BE6-8699-EFA939A9DA76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38B45-F5E3-4F0E-BD76-E9112CD9B3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8F58-952A-4BE6-8699-EFA939A9DA76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38B45-F5E3-4F0E-BD76-E9112CD9B3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8F58-952A-4BE6-8699-EFA939A9DA76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38B45-F5E3-4F0E-BD76-E9112CD9B3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8F58-952A-4BE6-8699-EFA939A9DA76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38B45-F5E3-4F0E-BD76-E9112CD9B3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8F58-952A-4BE6-8699-EFA939A9DA76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38B45-F5E3-4F0E-BD76-E9112CD9B3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8F58-952A-4BE6-8699-EFA939A9DA76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38B45-F5E3-4F0E-BD76-E9112CD9B3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A603AB">
                <a:alpha val="27000"/>
              </a:srgbClr>
            </a:gs>
            <a:gs pos="21001">
              <a:srgbClr val="0819FB"/>
            </a:gs>
            <a:gs pos="35001">
              <a:srgbClr val="1A8D48"/>
            </a:gs>
            <a:gs pos="52000">
              <a:srgbClr val="FFFF00"/>
            </a:gs>
            <a:gs pos="73000">
              <a:srgbClr val="EE3F17"/>
            </a:gs>
            <a:gs pos="88000">
              <a:srgbClr val="E81766"/>
            </a:gs>
            <a:gs pos="100000">
              <a:srgbClr val="A603AB"/>
            </a:gs>
          </a:gsLst>
          <a:path path="circle">
            <a:fillToRect t="100000" r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138F58-952A-4BE6-8699-EFA939A9DA76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F38B45-F5E3-4F0E-BD76-E9112CD9B3D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Prvky a směsi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783160"/>
          </a:xfrm>
        </p:spPr>
        <p:txBody>
          <a:bodyPr>
            <a:normAutofit fontScale="70000" lnSpcReduction="20000"/>
          </a:bodyPr>
          <a:lstStyle/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Autor: Mgr. Iva </a:t>
            </a:r>
            <a:r>
              <a:rPr lang="cs-CZ" dirty="0" err="1" smtClean="0">
                <a:solidFill>
                  <a:schemeClr val="tx1"/>
                </a:solidFill>
              </a:rPr>
              <a:t>Hirschová</a:t>
            </a:r>
            <a:endParaRPr lang="cs-CZ" dirty="0" smtClean="0">
              <a:solidFill>
                <a:schemeClr val="tx1"/>
              </a:solidFill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VY_32_INOVACE_19_Periodická soustava prvků</a:t>
            </a:r>
          </a:p>
          <a:p>
            <a:pPr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Vytvořeno v rámci projektu „EU peníze školám“.</a:t>
            </a: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OP VK oblast podpory 1.4 s názvem Zlepšení podmínek pro vzdělávání na základních školách.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31" name="Picture 7" descr="C:\Documents and Settings\Mamka\Local Settings\Temporary Internet Files\Content.IE5\M14AE131\MP90038769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Jedná se o uspořádání prvků dle rostoucích protonových čísel.</a:t>
            </a:r>
          </a:p>
          <a:p>
            <a:r>
              <a:rPr lang="cs-CZ" dirty="0" smtClean="0"/>
              <a:t>Počátky tabulky sahají do 19. stol. Ital </a:t>
            </a:r>
            <a:r>
              <a:rPr lang="cs-CZ" dirty="0" err="1" smtClean="0"/>
              <a:t>Cannizzaro</a:t>
            </a:r>
            <a:r>
              <a:rPr lang="cs-CZ" dirty="0" smtClean="0"/>
              <a:t>-sestavil 60 prvků dle vzrůstající atom. </a:t>
            </a:r>
            <a:r>
              <a:rPr lang="cs-CZ" dirty="0"/>
              <a:t>h</a:t>
            </a:r>
            <a:r>
              <a:rPr lang="cs-CZ" dirty="0" smtClean="0"/>
              <a:t>motnosti.</a:t>
            </a:r>
          </a:p>
          <a:p>
            <a:r>
              <a:rPr lang="cs-CZ" dirty="0" smtClean="0"/>
              <a:t>Angličan </a:t>
            </a:r>
            <a:r>
              <a:rPr lang="cs-CZ" dirty="0" err="1" smtClean="0"/>
              <a:t>Newlands</a:t>
            </a:r>
            <a:r>
              <a:rPr lang="cs-CZ" dirty="0" smtClean="0"/>
              <a:t> zjistil podobné vlastnosti prvků v souvislosti s atom. </a:t>
            </a:r>
            <a:r>
              <a:rPr lang="cs-CZ" dirty="0" smtClean="0"/>
              <a:t>váhou</a:t>
            </a:r>
            <a:r>
              <a:rPr lang="cs-CZ" dirty="0" smtClean="0"/>
              <a:t>, ale s ohlasem se nesetkal.</a:t>
            </a:r>
          </a:p>
          <a:p>
            <a:r>
              <a:rPr lang="cs-CZ" dirty="0" smtClean="0"/>
              <a:t>Dořešení zákonitostí provedl až </a:t>
            </a:r>
            <a:r>
              <a:rPr lang="cs-CZ" dirty="0" err="1" smtClean="0"/>
              <a:t>D.I.Mendělejev</a:t>
            </a:r>
            <a:r>
              <a:rPr lang="cs-CZ" dirty="0" smtClean="0"/>
              <a:t>- skutečný objevitel PSP.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Předchůdci Mendělejeva byli </a:t>
            </a:r>
            <a:r>
              <a:rPr lang="cs-CZ" dirty="0" err="1" smtClean="0"/>
              <a:t>Guiton</a:t>
            </a:r>
            <a:r>
              <a:rPr lang="cs-CZ" dirty="0" smtClean="0"/>
              <a:t> de </a:t>
            </a:r>
            <a:r>
              <a:rPr lang="cs-CZ" dirty="0" err="1" smtClean="0"/>
              <a:t>Morveau</a:t>
            </a:r>
            <a:r>
              <a:rPr lang="cs-CZ" dirty="0" smtClean="0"/>
              <a:t>- v roce 1772 vytvořil první </a:t>
            </a:r>
            <a:r>
              <a:rPr lang="cs-CZ" dirty="0" smtClean="0"/>
              <a:t>tabulku, </a:t>
            </a:r>
            <a:r>
              <a:rPr lang="cs-CZ" dirty="0" smtClean="0"/>
              <a:t>ta obsahovala chemicky jednoduché látky a použil ji A. </a:t>
            </a:r>
            <a:r>
              <a:rPr lang="cs-CZ" dirty="0" err="1" smtClean="0"/>
              <a:t>Lavoisier</a:t>
            </a:r>
            <a:r>
              <a:rPr lang="cs-CZ" dirty="0" smtClean="0"/>
              <a:t>. </a:t>
            </a:r>
            <a:r>
              <a:rPr lang="cs-CZ" dirty="0"/>
              <a:t> </a:t>
            </a:r>
            <a:r>
              <a:rPr lang="cs-CZ" dirty="0" smtClean="0"/>
              <a:t>R</a:t>
            </a:r>
            <a:r>
              <a:rPr lang="cs-CZ" dirty="0" smtClean="0"/>
              <a:t>oku </a:t>
            </a:r>
            <a:r>
              <a:rPr lang="cs-CZ" dirty="0" smtClean="0"/>
              <a:t>1857 publikoval </a:t>
            </a:r>
            <a:r>
              <a:rPr lang="cs-CZ" dirty="0" err="1" smtClean="0"/>
              <a:t>J.B.Dumas</a:t>
            </a:r>
            <a:r>
              <a:rPr lang="cs-CZ" dirty="0" smtClean="0"/>
              <a:t> základní periodickou tabulku, jež obsahovala 32 prvků uspořádaných v osmi sloupcích, které ukazovaly na jejich společné vlastnosti.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1869 vytvořil </a:t>
            </a:r>
            <a:r>
              <a:rPr lang="cs-CZ" dirty="0" err="1" smtClean="0"/>
              <a:t>Dmitrij</a:t>
            </a:r>
            <a:r>
              <a:rPr lang="cs-CZ" dirty="0" smtClean="0"/>
              <a:t> </a:t>
            </a:r>
            <a:r>
              <a:rPr lang="cs-CZ" dirty="0" err="1" smtClean="0"/>
              <a:t>Ivanovič</a:t>
            </a:r>
            <a:r>
              <a:rPr lang="cs-CZ" dirty="0" smtClean="0"/>
              <a:t> Mendělejev  periodický zákon a též  několik forem periodické tabulky, která obsahovala 63 prvků.</a:t>
            </a:r>
          </a:p>
          <a:p>
            <a:pPr>
              <a:buNone/>
            </a:pPr>
            <a:r>
              <a:rPr lang="cs-CZ" dirty="0" smtClean="0"/>
              <a:t> Následně za dva roky Mendělejev vylepšil svou periodickou tabulku a předpověděl objevení 10 prvků – v dnešní době je známe jako </a:t>
            </a:r>
            <a:r>
              <a:rPr lang="cs-CZ" dirty="0" err="1" smtClean="0"/>
              <a:t>Sc</a:t>
            </a:r>
            <a:r>
              <a:rPr lang="cs-CZ" dirty="0" smtClean="0"/>
              <a:t>, </a:t>
            </a:r>
            <a:r>
              <a:rPr lang="cs-CZ" dirty="0" err="1" smtClean="0"/>
              <a:t>Ge</a:t>
            </a:r>
            <a:r>
              <a:rPr lang="cs-CZ" dirty="0" smtClean="0"/>
              <a:t>, </a:t>
            </a:r>
            <a:r>
              <a:rPr lang="cs-CZ" dirty="0" err="1" smtClean="0"/>
              <a:t>Ga</a:t>
            </a:r>
            <a:r>
              <a:rPr lang="cs-CZ" dirty="0" smtClean="0"/>
              <a:t>, </a:t>
            </a:r>
            <a:r>
              <a:rPr lang="cs-CZ" dirty="0" err="1" smtClean="0"/>
              <a:t>Tc</a:t>
            </a:r>
            <a:r>
              <a:rPr lang="cs-CZ" dirty="0" smtClean="0"/>
              <a:t>, Po,Re, Fr, </a:t>
            </a:r>
            <a:r>
              <a:rPr lang="cs-CZ" dirty="0" err="1" smtClean="0"/>
              <a:t>Ac</a:t>
            </a:r>
            <a:r>
              <a:rPr lang="cs-CZ" dirty="0" smtClean="0"/>
              <a:t>, </a:t>
            </a:r>
            <a:r>
              <a:rPr lang="cs-CZ" dirty="0" err="1" smtClean="0"/>
              <a:t>Ra</a:t>
            </a:r>
            <a:r>
              <a:rPr lang="cs-CZ" dirty="0" smtClean="0"/>
              <a:t> a </a:t>
            </a:r>
            <a:r>
              <a:rPr lang="cs-CZ" dirty="0" err="1" smtClean="0"/>
              <a:t>Pd</a:t>
            </a:r>
            <a:r>
              <a:rPr lang="cs-CZ" dirty="0" smtClean="0"/>
              <a:t>. </a:t>
            </a:r>
            <a:endParaRPr lang="cs-CZ" dirty="0"/>
          </a:p>
          <a:p>
            <a:pPr>
              <a:buNone/>
            </a:pPr>
            <a:r>
              <a:rPr lang="cs-CZ" dirty="0" smtClean="0"/>
              <a:t>Pro neobjevené prvky vynechal  </a:t>
            </a:r>
            <a:r>
              <a:rPr lang="cs-CZ" dirty="0" err="1" smtClean="0"/>
              <a:t>D.I.Mendělejev</a:t>
            </a:r>
            <a:r>
              <a:rPr lang="cs-CZ" dirty="0" smtClean="0"/>
              <a:t> v tabulce místa a ta se postupně zaplnila nově objevenými prvky.</a:t>
            </a:r>
          </a:p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Vytvořeno jako DUM do předmětu chemie na ZŠ a MŠ 17.listopadu 1325, Mladá Boleslav pro 8.ročník základní školy.</a:t>
            </a:r>
          </a:p>
          <a:p>
            <a:endParaRPr lang="cs-CZ" dirty="0" smtClean="0"/>
          </a:p>
          <a:p>
            <a:r>
              <a:rPr lang="cs-CZ" dirty="0" smtClean="0"/>
              <a:t>Materiál slouží k doplnění učiva o chemii.</a:t>
            </a:r>
          </a:p>
          <a:p>
            <a:endParaRPr lang="cs-CZ" dirty="0" smtClean="0"/>
          </a:p>
          <a:p>
            <a:r>
              <a:rPr lang="cs-CZ" dirty="0" smtClean="0"/>
              <a:t>Materiál je vhodné prezentovat pomocí  interaktivní tabule.</a:t>
            </a:r>
          </a:p>
          <a:p>
            <a:endParaRPr lang="cs-CZ" dirty="0" smtClean="0"/>
          </a:p>
          <a:p>
            <a:r>
              <a:rPr lang="cs-CZ" dirty="0" smtClean="0"/>
              <a:t>Materiál byl vytvořen a pilotován v II. pololetí školního roku 2012/2013.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Galerie </a:t>
            </a:r>
            <a:r>
              <a:rPr lang="cs-CZ" dirty="0" smtClean="0"/>
              <a:t>Klipart: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</a:t>
            </a:r>
            <a:r>
              <a:rPr lang="cs-CZ" dirty="0" err="1" smtClean="0">
                <a:hlinkClick r:id="rId2"/>
              </a:rPr>
              <a:t>m</a:t>
            </a:r>
            <a:endParaRPr lang="cs-CZ" smtClean="0"/>
          </a:p>
          <a:p>
            <a:pPr>
              <a:buNone/>
            </a:pPr>
            <a:endParaRPr lang="cs-CZ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177</Words>
  <Application>Microsoft Office PowerPoint</Application>
  <PresentationFormat>Předvádění na obrazovce (4:3)</PresentationFormat>
  <Paragraphs>26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Prvky a směsi</vt:lpstr>
      <vt:lpstr>Snímek 2</vt:lpstr>
      <vt:lpstr>Snímek 3</vt:lpstr>
      <vt:lpstr>Snímek 4</vt:lpstr>
      <vt:lpstr>Snímek 5</vt:lpstr>
      <vt:lpstr>Snímek 6</vt:lpstr>
      <vt:lpstr>Citace</vt:lpstr>
    </vt:vector>
  </TitlesOfParts>
  <Company>Lucka a Lenka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Periodická soustava prvků</dc:title>
  <dc:creator>Mamka</dc:creator>
  <cp:lastModifiedBy>Dum</cp:lastModifiedBy>
  <cp:revision>6</cp:revision>
  <dcterms:created xsi:type="dcterms:W3CDTF">2012-07-24T08:52:26Z</dcterms:created>
  <dcterms:modified xsi:type="dcterms:W3CDTF">2013-05-16T06:56:08Z</dcterms:modified>
</cp:coreProperties>
</file>