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2"/>
  </p:notesMasterIdLst>
  <p:sldIdLst>
    <p:sldId id="258" r:id="rId2"/>
    <p:sldId id="257" r:id="rId3"/>
    <p:sldId id="284" r:id="rId4"/>
    <p:sldId id="286" r:id="rId5"/>
    <p:sldId id="287" r:id="rId6"/>
    <p:sldId id="288" r:id="rId7"/>
    <p:sldId id="289" r:id="rId8"/>
    <p:sldId id="290" r:id="rId9"/>
    <p:sldId id="291" r:id="rId10"/>
    <p:sldId id="28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72600" autoAdjust="0"/>
  </p:normalViewPr>
  <p:slideViewPr>
    <p:cSldViewPr>
      <p:cViewPr>
        <p:scale>
          <a:sx n="78" d="100"/>
          <a:sy n="78" d="100"/>
        </p:scale>
        <p:origin x="-114" y="3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353AF2-72CC-413E-92DB-BF4F24AD5CA0}" type="doc">
      <dgm:prSet loTypeId="urn:microsoft.com/office/officeart/2005/8/layout/target3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EF97F5D6-4A81-49EA-AC2D-4DBD5DC024D2}">
      <dgm:prSet phldrT="[Text]" custT="1"/>
      <dgm:spPr/>
      <dgm:t>
        <a:bodyPr/>
        <a:lstStyle/>
        <a:p>
          <a:pPr algn="l"/>
          <a:r>
            <a:rPr lang="cs-CZ" sz="1000" dirty="0" smtClean="0"/>
            <a:t>NÁZEV ŠKOLY: </a:t>
          </a:r>
        </a:p>
        <a:p>
          <a:pPr algn="l"/>
          <a:r>
            <a:rPr lang="cs-CZ" sz="1600" b="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dirty="0" smtClean="0">
              <a:solidFill>
                <a:schemeClr val="tx2"/>
              </a:solidFill>
            </a:rPr>
          </a:br>
          <a:r>
            <a:rPr lang="cs-CZ" sz="1600" b="0" dirty="0" smtClean="0">
              <a:solidFill>
                <a:schemeClr val="tx2"/>
              </a:solidFill>
            </a:rPr>
            <a:t>příspěvková organizace</a:t>
          </a:r>
          <a:endParaRPr lang="cs-CZ" sz="1600" b="0" dirty="0">
            <a:solidFill>
              <a:schemeClr val="tx2"/>
            </a:solidFill>
          </a:endParaRPr>
        </a:p>
      </dgm:t>
    </dgm:pt>
    <dgm:pt modelId="{7563FBF7-3DDC-465D-BFB3-CCBD043EF7C8}" type="parTrans" cxnId="{DFA5906B-6EA5-4235-BDDD-5E3D281D7D4B}">
      <dgm:prSet/>
      <dgm:spPr/>
      <dgm:t>
        <a:bodyPr/>
        <a:lstStyle/>
        <a:p>
          <a:endParaRPr lang="cs-CZ"/>
        </a:p>
      </dgm:t>
    </dgm:pt>
    <dgm:pt modelId="{7373E4F6-653C-4C87-955D-7F4AB4C33900}" type="sibTrans" cxnId="{DFA5906B-6EA5-4235-BDDD-5E3D281D7D4B}">
      <dgm:prSet/>
      <dgm:spPr/>
      <dgm:t>
        <a:bodyPr/>
        <a:lstStyle/>
        <a:p>
          <a:endParaRPr lang="cs-CZ"/>
        </a:p>
      </dgm:t>
    </dgm:pt>
    <dgm:pt modelId="{3B7B90AD-211A-416E-B220-0498D530F9D4}">
      <dgm:prSet phldrT="[Text]" custT="1"/>
      <dgm:spPr/>
      <dgm:t>
        <a:bodyPr/>
        <a:lstStyle/>
        <a:p>
          <a:pPr algn="l"/>
          <a:r>
            <a:rPr lang="cs-CZ" sz="1100" dirty="0" smtClean="0"/>
            <a:t>AUTOR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Eva Vysoudilová</a:t>
          </a:r>
          <a:endParaRPr lang="cs-CZ" sz="1600" dirty="0">
            <a:solidFill>
              <a:schemeClr val="tx2"/>
            </a:solidFill>
          </a:endParaRPr>
        </a:p>
      </dgm:t>
    </dgm:pt>
    <dgm:pt modelId="{996B20E9-9F16-41B0-A645-060C9E9B098F}" type="parTrans" cxnId="{6306325C-5F31-4D89-8B95-B8FF062169D2}">
      <dgm:prSet/>
      <dgm:spPr/>
      <dgm:t>
        <a:bodyPr/>
        <a:lstStyle/>
        <a:p>
          <a:endParaRPr lang="cs-CZ"/>
        </a:p>
      </dgm:t>
    </dgm:pt>
    <dgm:pt modelId="{86B34A85-A92D-403C-9B20-6EDA919B8C7F}" type="sibTrans" cxnId="{6306325C-5F31-4D89-8B95-B8FF062169D2}">
      <dgm:prSet/>
      <dgm:spPr/>
      <dgm:t>
        <a:bodyPr/>
        <a:lstStyle/>
        <a:p>
          <a:endParaRPr lang="cs-CZ"/>
        </a:p>
      </dgm:t>
    </dgm:pt>
    <dgm:pt modelId="{39D30570-46AC-465C-B7B9-D2118E079C21}">
      <dgm:prSet custT="1"/>
      <dgm:spPr/>
      <dgm:t>
        <a:bodyPr/>
        <a:lstStyle/>
        <a:p>
          <a:pPr algn="l" rtl="0"/>
          <a:r>
            <a:rPr lang="cs-CZ" sz="1100" dirty="0" smtClean="0"/>
            <a:t>NÁZEV</a:t>
          </a:r>
          <a:r>
            <a:rPr lang="cs-CZ" sz="1200" dirty="0" smtClean="0"/>
            <a:t>:</a:t>
          </a:r>
          <a:r>
            <a:rPr lang="cs-CZ" sz="1200" baseline="0" dirty="0" smtClean="0"/>
            <a:t> </a:t>
          </a:r>
        </a:p>
        <a:p>
          <a:pPr algn="l" rtl="0"/>
          <a:r>
            <a:rPr lang="cs-CZ" sz="1600" baseline="0" dirty="0" smtClean="0">
              <a:solidFill>
                <a:schemeClr val="tx2"/>
              </a:solidFill>
            </a:rPr>
            <a:t>VY_32_INOVACE_17_Mapy a plány</a:t>
          </a:r>
          <a:endParaRPr lang="cs-CZ" sz="1600" dirty="0">
            <a:solidFill>
              <a:schemeClr val="tx2"/>
            </a:solidFill>
          </a:endParaRPr>
        </a:p>
      </dgm:t>
    </dgm:pt>
    <dgm:pt modelId="{A6F7274A-88A1-4BCE-8FB0-62EE35F83F10}" type="parTrans" cxnId="{5C6B039B-AF89-4B00-B899-F464E7644587}">
      <dgm:prSet/>
      <dgm:spPr/>
      <dgm:t>
        <a:bodyPr/>
        <a:lstStyle/>
        <a:p>
          <a:endParaRPr lang="cs-CZ"/>
        </a:p>
      </dgm:t>
    </dgm:pt>
    <dgm:pt modelId="{042502C9-8BC2-44E4-BE13-0FDD80F6318E}" type="sibTrans" cxnId="{5C6B039B-AF89-4B00-B899-F464E7644587}">
      <dgm:prSet/>
      <dgm:spPr/>
      <dgm:t>
        <a:bodyPr/>
        <a:lstStyle/>
        <a:p>
          <a:endParaRPr lang="cs-CZ"/>
        </a:p>
      </dgm:t>
    </dgm:pt>
    <dgm:pt modelId="{8BB4EE2B-3DD1-4F6C-861B-A1986E402398}">
      <dgm:prSet phldrT="[Text]" custT="1"/>
      <dgm:spPr/>
      <dgm:t>
        <a:bodyPr/>
        <a:lstStyle/>
        <a:p>
          <a:pPr algn="l"/>
          <a:r>
            <a:rPr lang="cs-CZ" sz="1100" dirty="0" smtClean="0"/>
            <a:t>TEMA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Vlastivěda pro 4. a 5. ročník</a:t>
          </a:r>
          <a:endParaRPr lang="cs-CZ" sz="1600" dirty="0">
            <a:solidFill>
              <a:schemeClr val="tx2"/>
            </a:solidFill>
          </a:endParaRPr>
        </a:p>
      </dgm:t>
    </dgm:pt>
    <dgm:pt modelId="{29383A11-AD56-45CC-B5C3-AC11C040F5B1}" type="parTrans" cxnId="{E6D7D482-6F21-497F-82EC-44F65D87031C}">
      <dgm:prSet/>
      <dgm:spPr/>
      <dgm:t>
        <a:bodyPr/>
        <a:lstStyle/>
        <a:p>
          <a:endParaRPr lang="cs-CZ"/>
        </a:p>
      </dgm:t>
    </dgm:pt>
    <dgm:pt modelId="{243AEA9C-9BFA-452C-84FC-1210094BAA6D}" type="sibTrans" cxnId="{E6D7D482-6F21-497F-82EC-44F65D87031C}">
      <dgm:prSet/>
      <dgm:spPr/>
      <dgm:t>
        <a:bodyPr/>
        <a:lstStyle/>
        <a:p>
          <a:endParaRPr lang="cs-CZ"/>
        </a:p>
      </dgm:t>
    </dgm:pt>
    <dgm:pt modelId="{E81CD3C7-D9D7-4E6D-AC07-05960AAD1AA5}">
      <dgm:prSet phldrT="[Text]" custT="1"/>
      <dgm:spPr/>
      <dgm:t>
        <a:bodyPr/>
        <a:lstStyle/>
        <a:p>
          <a:pPr algn="l" rtl="0"/>
          <a:r>
            <a:rPr lang="cs-CZ" sz="1100" dirty="0" smtClean="0"/>
            <a:t>ČÍSLO PROJEKTU: </a:t>
          </a:r>
        </a:p>
        <a:p>
          <a:pPr algn="l" rtl="0"/>
          <a:r>
            <a:rPr lang="cs-CZ" sz="1600" dirty="0" smtClean="0">
              <a:solidFill>
                <a:schemeClr val="tx2"/>
              </a:solidFill>
            </a:rPr>
            <a:t>CZ.1.07/1.4.00/21.2151</a:t>
          </a:r>
          <a:endParaRPr lang="cs-CZ" sz="1600" dirty="0">
            <a:solidFill>
              <a:schemeClr val="tx2"/>
            </a:solidFill>
          </a:endParaRPr>
        </a:p>
      </dgm:t>
    </dgm:pt>
    <dgm:pt modelId="{7245EA7F-793B-4883-9851-AF0AA788D391}" type="parTrans" cxnId="{F2EB77BB-2709-4D71-A906-64A8DEA8DDF0}">
      <dgm:prSet/>
      <dgm:spPr/>
      <dgm:t>
        <a:bodyPr/>
        <a:lstStyle/>
        <a:p>
          <a:endParaRPr lang="cs-CZ"/>
        </a:p>
      </dgm:t>
    </dgm:pt>
    <dgm:pt modelId="{96EE4542-B607-4615-A04B-1397F987623E}" type="sibTrans" cxnId="{F2EB77BB-2709-4D71-A906-64A8DEA8DDF0}">
      <dgm:prSet/>
      <dgm:spPr/>
      <dgm:t>
        <a:bodyPr/>
        <a:lstStyle/>
        <a:p>
          <a:endParaRPr lang="cs-CZ"/>
        </a:p>
      </dgm:t>
    </dgm:pt>
    <dgm:pt modelId="{05900486-F285-4F2C-8DF3-A0DDB0829592}" type="pres">
      <dgm:prSet presAssocID="{2F353AF2-72CC-413E-92DB-BF4F24AD5CA0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08CE6D0-44AD-4998-8097-B276A63D874C}" type="pres">
      <dgm:prSet presAssocID="{EF97F5D6-4A81-49EA-AC2D-4DBD5DC024D2}" presName="circle1" presStyleLbl="node1" presStyleIdx="0" presStyleCnt="5"/>
      <dgm:spPr/>
    </dgm:pt>
    <dgm:pt modelId="{AA133BE2-EF4B-4020-844B-D67B374EAE8B}" type="pres">
      <dgm:prSet presAssocID="{EF97F5D6-4A81-49EA-AC2D-4DBD5DC024D2}" presName="space" presStyleCnt="0"/>
      <dgm:spPr/>
    </dgm:pt>
    <dgm:pt modelId="{91668161-6AB6-4600-BEB5-9A84821678A3}" type="pres">
      <dgm:prSet presAssocID="{EF97F5D6-4A81-49EA-AC2D-4DBD5DC024D2}" presName="rect1" presStyleLbl="alignAcc1" presStyleIdx="0" presStyleCnt="5"/>
      <dgm:spPr/>
      <dgm:t>
        <a:bodyPr/>
        <a:lstStyle/>
        <a:p>
          <a:endParaRPr lang="cs-CZ"/>
        </a:p>
      </dgm:t>
    </dgm:pt>
    <dgm:pt modelId="{91E186ED-28CF-4034-A313-5604B0EEB730}" type="pres">
      <dgm:prSet presAssocID="{3B7B90AD-211A-416E-B220-0498D530F9D4}" presName="vertSpace2" presStyleLbl="node1" presStyleIdx="0" presStyleCnt="5"/>
      <dgm:spPr/>
    </dgm:pt>
    <dgm:pt modelId="{C64A6C0D-CF78-4ACB-8F4A-CCD935C1FBB7}" type="pres">
      <dgm:prSet presAssocID="{3B7B90AD-211A-416E-B220-0498D530F9D4}" presName="circle2" presStyleLbl="node1" presStyleIdx="1" presStyleCnt="5" custScaleX="98947"/>
      <dgm:spPr/>
    </dgm:pt>
    <dgm:pt modelId="{045F7912-B345-435E-946A-BC4C65067EF9}" type="pres">
      <dgm:prSet presAssocID="{3B7B90AD-211A-416E-B220-0498D530F9D4}" presName="rect2" presStyleLbl="alignAcc1" presStyleIdx="1" presStyleCnt="5"/>
      <dgm:spPr/>
      <dgm:t>
        <a:bodyPr/>
        <a:lstStyle/>
        <a:p>
          <a:endParaRPr lang="cs-CZ"/>
        </a:p>
      </dgm:t>
    </dgm:pt>
    <dgm:pt modelId="{9F98E0FA-BF01-4AAB-87E0-F07981F90ACE}" type="pres">
      <dgm:prSet presAssocID="{39D30570-46AC-465C-B7B9-D2118E079C21}" presName="vertSpace3" presStyleLbl="node1" presStyleIdx="1" presStyleCnt="5"/>
      <dgm:spPr/>
    </dgm:pt>
    <dgm:pt modelId="{5676EFBF-D8A4-4E4C-A218-C4399BD5E49A}" type="pres">
      <dgm:prSet presAssocID="{39D30570-46AC-465C-B7B9-D2118E079C21}" presName="circle3" presStyleLbl="node1" presStyleIdx="2" presStyleCnt="5"/>
      <dgm:spPr/>
    </dgm:pt>
    <dgm:pt modelId="{C0595DA9-4779-42AD-9BA6-AB30B8E7C49C}" type="pres">
      <dgm:prSet presAssocID="{39D30570-46AC-465C-B7B9-D2118E079C21}" presName="rect3" presStyleLbl="alignAcc1" presStyleIdx="2" presStyleCnt="5"/>
      <dgm:spPr/>
      <dgm:t>
        <a:bodyPr/>
        <a:lstStyle/>
        <a:p>
          <a:endParaRPr lang="cs-CZ"/>
        </a:p>
      </dgm:t>
    </dgm:pt>
    <dgm:pt modelId="{D22C5642-D50A-4FF8-932E-7F4108879926}" type="pres">
      <dgm:prSet presAssocID="{8BB4EE2B-3DD1-4F6C-861B-A1986E402398}" presName="vertSpace4" presStyleLbl="node1" presStyleIdx="2" presStyleCnt="5"/>
      <dgm:spPr/>
    </dgm:pt>
    <dgm:pt modelId="{0FB98643-7663-4C7A-BD01-B6BE55507DA1}" type="pres">
      <dgm:prSet presAssocID="{8BB4EE2B-3DD1-4F6C-861B-A1986E402398}" presName="circle4" presStyleLbl="node1" presStyleIdx="3" presStyleCnt="5"/>
      <dgm:spPr/>
    </dgm:pt>
    <dgm:pt modelId="{EE18BECF-67A7-4F75-A7D6-01AB5C0911E8}" type="pres">
      <dgm:prSet presAssocID="{8BB4EE2B-3DD1-4F6C-861B-A1986E402398}" presName="rect4" presStyleLbl="alignAcc1" presStyleIdx="3" presStyleCnt="5" custLinFactNeighborX="621" custLinFactNeighborY="-1707"/>
      <dgm:spPr/>
      <dgm:t>
        <a:bodyPr/>
        <a:lstStyle/>
        <a:p>
          <a:endParaRPr lang="cs-CZ"/>
        </a:p>
      </dgm:t>
    </dgm:pt>
    <dgm:pt modelId="{79C80046-B813-4403-AB48-C3F699B5AB0C}" type="pres">
      <dgm:prSet presAssocID="{E81CD3C7-D9D7-4E6D-AC07-05960AAD1AA5}" presName="vertSpace5" presStyleLbl="node1" presStyleIdx="3" presStyleCnt="5"/>
      <dgm:spPr/>
    </dgm:pt>
    <dgm:pt modelId="{B8348495-AEA3-4A34-9EAA-ED359EDEA045}" type="pres">
      <dgm:prSet presAssocID="{E81CD3C7-D9D7-4E6D-AC07-05960AAD1AA5}" presName="circle5" presStyleLbl="node1" presStyleIdx="4" presStyleCnt="5"/>
      <dgm:spPr/>
    </dgm:pt>
    <dgm:pt modelId="{940248A8-C27D-4549-ABB0-909E43312830}" type="pres">
      <dgm:prSet presAssocID="{E81CD3C7-D9D7-4E6D-AC07-05960AAD1AA5}" presName="rect5" presStyleLbl="alignAcc1" presStyleIdx="4" presStyleCnt="5"/>
      <dgm:spPr/>
      <dgm:t>
        <a:bodyPr/>
        <a:lstStyle/>
        <a:p>
          <a:endParaRPr lang="cs-CZ"/>
        </a:p>
      </dgm:t>
    </dgm:pt>
    <dgm:pt modelId="{A4691E4C-21F8-4B6C-80D5-8BACB392AE8F}" type="pres">
      <dgm:prSet presAssocID="{EF97F5D6-4A81-49EA-AC2D-4DBD5DC024D2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B9F28B-DB1F-4922-97D3-333C74FC431A}" type="pres">
      <dgm:prSet presAssocID="{3B7B90AD-211A-416E-B220-0498D530F9D4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92F28C-2F5B-423A-93EB-69A42D5F3DDD}" type="pres">
      <dgm:prSet presAssocID="{39D30570-46AC-465C-B7B9-D2118E079C21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CA3B44-A969-4D9A-8861-21E0649C4A87}" type="pres">
      <dgm:prSet presAssocID="{8BB4EE2B-3DD1-4F6C-861B-A1986E40239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7F3C6C-76AA-4290-97E0-390671EAD5D9}" type="pres">
      <dgm:prSet presAssocID="{E81CD3C7-D9D7-4E6D-AC07-05960AAD1AA5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E8AF893-E86A-4A95-88C0-54689AD8A6F8}" type="presOf" srcId="{3B7B90AD-211A-416E-B220-0498D530F9D4}" destId="{045F7912-B345-435E-946A-BC4C65067EF9}" srcOrd="0" destOrd="0" presId="urn:microsoft.com/office/officeart/2005/8/layout/target3"/>
    <dgm:cxn modelId="{B0402053-0A2D-498B-8D93-64A0C7236B37}" type="presOf" srcId="{8BB4EE2B-3DD1-4F6C-861B-A1986E402398}" destId="{25CA3B44-A969-4D9A-8861-21E0649C4A87}" srcOrd="1" destOrd="0" presId="urn:microsoft.com/office/officeart/2005/8/layout/target3"/>
    <dgm:cxn modelId="{91450CA7-F421-4C24-87D7-9FCE52C73A6E}" type="presOf" srcId="{E81CD3C7-D9D7-4E6D-AC07-05960AAD1AA5}" destId="{107F3C6C-76AA-4290-97E0-390671EAD5D9}" srcOrd="1" destOrd="0" presId="urn:microsoft.com/office/officeart/2005/8/layout/target3"/>
    <dgm:cxn modelId="{03DE809A-65F5-42C2-A5BB-FFCC2238E6DB}" type="presOf" srcId="{3B7B90AD-211A-416E-B220-0498D530F9D4}" destId="{BCB9F28B-DB1F-4922-97D3-333C74FC431A}" srcOrd="1" destOrd="0" presId="urn:microsoft.com/office/officeart/2005/8/layout/target3"/>
    <dgm:cxn modelId="{9917B7F9-A3D0-4DD9-AB85-9F20EA350A00}" type="presOf" srcId="{EF97F5D6-4A81-49EA-AC2D-4DBD5DC024D2}" destId="{A4691E4C-21F8-4B6C-80D5-8BACB392AE8F}" srcOrd="1" destOrd="0" presId="urn:microsoft.com/office/officeart/2005/8/layout/target3"/>
    <dgm:cxn modelId="{DFA5906B-6EA5-4235-BDDD-5E3D281D7D4B}" srcId="{2F353AF2-72CC-413E-92DB-BF4F24AD5CA0}" destId="{EF97F5D6-4A81-49EA-AC2D-4DBD5DC024D2}" srcOrd="0" destOrd="0" parTransId="{7563FBF7-3DDC-465D-BFB3-CCBD043EF7C8}" sibTransId="{7373E4F6-653C-4C87-955D-7F4AB4C33900}"/>
    <dgm:cxn modelId="{E6D7D482-6F21-497F-82EC-44F65D87031C}" srcId="{2F353AF2-72CC-413E-92DB-BF4F24AD5CA0}" destId="{8BB4EE2B-3DD1-4F6C-861B-A1986E402398}" srcOrd="3" destOrd="0" parTransId="{29383A11-AD56-45CC-B5C3-AC11C040F5B1}" sibTransId="{243AEA9C-9BFA-452C-84FC-1210094BAA6D}"/>
    <dgm:cxn modelId="{5C6B039B-AF89-4B00-B899-F464E7644587}" srcId="{2F353AF2-72CC-413E-92DB-BF4F24AD5CA0}" destId="{39D30570-46AC-465C-B7B9-D2118E079C21}" srcOrd="2" destOrd="0" parTransId="{A6F7274A-88A1-4BCE-8FB0-62EE35F83F10}" sibTransId="{042502C9-8BC2-44E4-BE13-0FDD80F6318E}"/>
    <dgm:cxn modelId="{A413D867-89BD-4740-A7A7-B2F6AE66361D}" type="presOf" srcId="{39D30570-46AC-465C-B7B9-D2118E079C21}" destId="{4692F28C-2F5B-423A-93EB-69A42D5F3DDD}" srcOrd="1" destOrd="0" presId="urn:microsoft.com/office/officeart/2005/8/layout/target3"/>
    <dgm:cxn modelId="{84926722-6B81-4102-AEEF-241E3219906F}" type="presOf" srcId="{39D30570-46AC-465C-B7B9-D2118E079C21}" destId="{C0595DA9-4779-42AD-9BA6-AB30B8E7C49C}" srcOrd="0" destOrd="0" presId="urn:microsoft.com/office/officeart/2005/8/layout/target3"/>
    <dgm:cxn modelId="{5806B700-65F5-4D21-944A-233E501A7472}" type="presOf" srcId="{E81CD3C7-D9D7-4E6D-AC07-05960AAD1AA5}" destId="{940248A8-C27D-4549-ABB0-909E43312830}" srcOrd="0" destOrd="0" presId="urn:microsoft.com/office/officeart/2005/8/layout/target3"/>
    <dgm:cxn modelId="{6306325C-5F31-4D89-8B95-B8FF062169D2}" srcId="{2F353AF2-72CC-413E-92DB-BF4F24AD5CA0}" destId="{3B7B90AD-211A-416E-B220-0498D530F9D4}" srcOrd="1" destOrd="0" parTransId="{996B20E9-9F16-41B0-A645-060C9E9B098F}" sibTransId="{86B34A85-A92D-403C-9B20-6EDA919B8C7F}"/>
    <dgm:cxn modelId="{2F7558E5-8C6F-4DCB-95B3-101F9507EAFB}" type="presOf" srcId="{2F353AF2-72CC-413E-92DB-BF4F24AD5CA0}" destId="{05900486-F285-4F2C-8DF3-A0DDB0829592}" srcOrd="0" destOrd="0" presId="urn:microsoft.com/office/officeart/2005/8/layout/target3"/>
    <dgm:cxn modelId="{F2EB77BB-2709-4D71-A906-64A8DEA8DDF0}" srcId="{2F353AF2-72CC-413E-92DB-BF4F24AD5CA0}" destId="{E81CD3C7-D9D7-4E6D-AC07-05960AAD1AA5}" srcOrd="4" destOrd="0" parTransId="{7245EA7F-793B-4883-9851-AF0AA788D391}" sibTransId="{96EE4542-B607-4615-A04B-1397F987623E}"/>
    <dgm:cxn modelId="{7BCFE544-E2FE-451A-A882-B0DA074D6521}" type="presOf" srcId="{8BB4EE2B-3DD1-4F6C-861B-A1986E402398}" destId="{EE18BECF-67A7-4F75-A7D6-01AB5C0911E8}" srcOrd="0" destOrd="0" presId="urn:microsoft.com/office/officeart/2005/8/layout/target3"/>
    <dgm:cxn modelId="{3F6F0BFB-8264-4E79-8D7D-F4450F0CF2BD}" type="presOf" srcId="{EF97F5D6-4A81-49EA-AC2D-4DBD5DC024D2}" destId="{91668161-6AB6-4600-BEB5-9A84821678A3}" srcOrd="0" destOrd="0" presId="urn:microsoft.com/office/officeart/2005/8/layout/target3"/>
    <dgm:cxn modelId="{AEA5B056-8954-45C4-82C9-79F37C93874D}" type="presParOf" srcId="{05900486-F285-4F2C-8DF3-A0DDB0829592}" destId="{208CE6D0-44AD-4998-8097-B276A63D874C}" srcOrd="0" destOrd="0" presId="urn:microsoft.com/office/officeart/2005/8/layout/target3"/>
    <dgm:cxn modelId="{0D3C87F8-40AD-4AA0-B29F-27600F2B3229}" type="presParOf" srcId="{05900486-F285-4F2C-8DF3-A0DDB0829592}" destId="{AA133BE2-EF4B-4020-844B-D67B374EAE8B}" srcOrd="1" destOrd="0" presId="urn:microsoft.com/office/officeart/2005/8/layout/target3"/>
    <dgm:cxn modelId="{04DF85D6-46D8-47AB-827E-E1A1734F83FD}" type="presParOf" srcId="{05900486-F285-4F2C-8DF3-A0DDB0829592}" destId="{91668161-6AB6-4600-BEB5-9A84821678A3}" srcOrd="2" destOrd="0" presId="urn:microsoft.com/office/officeart/2005/8/layout/target3"/>
    <dgm:cxn modelId="{53EEA201-3EE3-4743-B595-FBDAB3D46331}" type="presParOf" srcId="{05900486-F285-4F2C-8DF3-A0DDB0829592}" destId="{91E186ED-28CF-4034-A313-5604B0EEB730}" srcOrd="3" destOrd="0" presId="urn:microsoft.com/office/officeart/2005/8/layout/target3"/>
    <dgm:cxn modelId="{0C3817ED-2B94-4036-8FE0-BD025CA51B1E}" type="presParOf" srcId="{05900486-F285-4F2C-8DF3-A0DDB0829592}" destId="{C64A6C0D-CF78-4ACB-8F4A-CCD935C1FBB7}" srcOrd="4" destOrd="0" presId="urn:microsoft.com/office/officeart/2005/8/layout/target3"/>
    <dgm:cxn modelId="{D472F908-2D13-4891-9A0F-4D98A1096FA3}" type="presParOf" srcId="{05900486-F285-4F2C-8DF3-A0DDB0829592}" destId="{045F7912-B345-435E-946A-BC4C65067EF9}" srcOrd="5" destOrd="0" presId="urn:microsoft.com/office/officeart/2005/8/layout/target3"/>
    <dgm:cxn modelId="{2EAEB936-F5E2-4455-9F7D-DB7C0B8483E8}" type="presParOf" srcId="{05900486-F285-4F2C-8DF3-A0DDB0829592}" destId="{9F98E0FA-BF01-4AAB-87E0-F07981F90ACE}" srcOrd="6" destOrd="0" presId="urn:microsoft.com/office/officeart/2005/8/layout/target3"/>
    <dgm:cxn modelId="{A6488B8F-B5DA-460C-B4D6-D9130884394F}" type="presParOf" srcId="{05900486-F285-4F2C-8DF3-A0DDB0829592}" destId="{5676EFBF-D8A4-4E4C-A218-C4399BD5E49A}" srcOrd="7" destOrd="0" presId="urn:microsoft.com/office/officeart/2005/8/layout/target3"/>
    <dgm:cxn modelId="{32BC915D-2C20-4786-8786-951B45288837}" type="presParOf" srcId="{05900486-F285-4F2C-8DF3-A0DDB0829592}" destId="{C0595DA9-4779-42AD-9BA6-AB30B8E7C49C}" srcOrd="8" destOrd="0" presId="urn:microsoft.com/office/officeart/2005/8/layout/target3"/>
    <dgm:cxn modelId="{000803DA-3D52-4CD4-A5B0-CB77DBC66545}" type="presParOf" srcId="{05900486-F285-4F2C-8DF3-A0DDB0829592}" destId="{D22C5642-D50A-4FF8-932E-7F4108879926}" srcOrd="9" destOrd="0" presId="urn:microsoft.com/office/officeart/2005/8/layout/target3"/>
    <dgm:cxn modelId="{3F27ECDA-89A7-4E94-A27D-DA3C581CCDFD}" type="presParOf" srcId="{05900486-F285-4F2C-8DF3-A0DDB0829592}" destId="{0FB98643-7663-4C7A-BD01-B6BE55507DA1}" srcOrd="10" destOrd="0" presId="urn:microsoft.com/office/officeart/2005/8/layout/target3"/>
    <dgm:cxn modelId="{DA8D86B4-06A0-48D8-84C3-D2A3F2CF1D4C}" type="presParOf" srcId="{05900486-F285-4F2C-8DF3-A0DDB0829592}" destId="{EE18BECF-67A7-4F75-A7D6-01AB5C0911E8}" srcOrd="11" destOrd="0" presId="urn:microsoft.com/office/officeart/2005/8/layout/target3"/>
    <dgm:cxn modelId="{B7CB6932-91D9-43FE-88E7-34F2DDD9F413}" type="presParOf" srcId="{05900486-F285-4F2C-8DF3-A0DDB0829592}" destId="{79C80046-B813-4403-AB48-C3F699B5AB0C}" srcOrd="12" destOrd="0" presId="urn:microsoft.com/office/officeart/2005/8/layout/target3"/>
    <dgm:cxn modelId="{38B01D14-F0B2-47A2-8F59-DD3F7846A895}" type="presParOf" srcId="{05900486-F285-4F2C-8DF3-A0DDB0829592}" destId="{B8348495-AEA3-4A34-9EAA-ED359EDEA045}" srcOrd="13" destOrd="0" presId="urn:microsoft.com/office/officeart/2005/8/layout/target3"/>
    <dgm:cxn modelId="{489F8135-183E-46B4-A19E-B3801ABE2704}" type="presParOf" srcId="{05900486-F285-4F2C-8DF3-A0DDB0829592}" destId="{940248A8-C27D-4549-ABB0-909E43312830}" srcOrd="14" destOrd="0" presId="urn:microsoft.com/office/officeart/2005/8/layout/target3"/>
    <dgm:cxn modelId="{2C38098C-E258-4482-B257-DB0E8F5005B8}" type="presParOf" srcId="{05900486-F285-4F2C-8DF3-A0DDB0829592}" destId="{A4691E4C-21F8-4B6C-80D5-8BACB392AE8F}" srcOrd="15" destOrd="0" presId="urn:microsoft.com/office/officeart/2005/8/layout/target3"/>
    <dgm:cxn modelId="{7F7D7D81-14EF-4590-A62F-2BD6BF0291CF}" type="presParOf" srcId="{05900486-F285-4F2C-8DF3-A0DDB0829592}" destId="{BCB9F28B-DB1F-4922-97D3-333C74FC431A}" srcOrd="16" destOrd="0" presId="urn:microsoft.com/office/officeart/2005/8/layout/target3"/>
    <dgm:cxn modelId="{5B1D783A-77E3-479F-B916-1CD6FCC87BB5}" type="presParOf" srcId="{05900486-F285-4F2C-8DF3-A0DDB0829592}" destId="{4692F28C-2F5B-423A-93EB-69A42D5F3DDD}" srcOrd="17" destOrd="0" presId="urn:microsoft.com/office/officeart/2005/8/layout/target3"/>
    <dgm:cxn modelId="{712AED34-FBF5-4425-A924-13088DE72F6D}" type="presParOf" srcId="{05900486-F285-4F2C-8DF3-A0DDB0829592}" destId="{25CA3B44-A969-4D9A-8861-21E0649C4A87}" srcOrd="18" destOrd="0" presId="urn:microsoft.com/office/officeart/2005/8/layout/target3"/>
    <dgm:cxn modelId="{C4055F9D-2DC1-462A-95C8-B066A2C911D9}" type="presParOf" srcId="{05900486-F285-4F2C-8DF3-A0DDB0829592}" destId="{107F3C6C-76AA-4290-97E0-390671EAD5D9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8CE6D0-44AD-4998-8097-B276A63D874C}">
      <dsp:nvSpPr>
        <dsp:cNvPr id="0" name=""/>
        <dsp:cNvSpPr/>
      </dsp:nvSpPr>
      <dsp:spPr>
        <a:xfrm>
          <a:off x="0" y="0"/>
          <a:ext cx="4104456" cy="41044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668161-6AB6-4600-BEB5-9A84821678A3}">
      <dsp:nvSpPr>
        <dsp:cNvPr id="0" name=""/>
        <dsp:cNvSpPr/>
      </dsp:nvSpPr>
      <dsp:spPr>
        <a:xfrm>
          <a:off x="2052228" y="0"/>
          <a:ext cx="5796643" cy="41044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NÁZEV ŠKOLY: 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kern="1200" dirty="0" smtClean="0">
              <a:solidFill>
                <a:schemeClr val="tx2"/>
              </a:solidFill>
            </a:rPr>
          </a:br>
          <a:r>
            <a:rPr lang="cs-CZ" sz="1600" b="0" kern="1200" dirty="0" smtClean="0">
              <a:solidFill>
                <a:schemeClr val="tx2"/>
              </a:solidFill>
            </a:rPr>
            <a:t>příspěvková organizace</a:t>
          </a:r>
          <a:endParaRPr lang="cs-CZ" sz="1600" b="0" kern="1200" dirty="0">
            <a:solidFill>
              <a:schemeClr val="tx2"/>
            </a:solidFill>
          </a:endParaRPr>
        </a:p>
      </dsp:txBody>
      <dsp:txXfrm>
        <a:off x="2052228" y="0"/>
        <a:ext cx="5796643" cy="656712"/>
      </dsp:txXfrm>
    </dsp:sp>
    <dsp:sp modelId="{C64A6C0D-CF78-4ACB-8F4A-CCD935C1FBB7}">
      <dsp:nvSpPr>
        <dsp:cNvPr id="0" name=""/>
        <dsp:cNvSpPr/>
      </dsp:nvSpPr>
      <dsp:spPr>
        <a:xfrm>
          <a:off x="430967" y="639641"/>
          <a:ext cx="3208376" cy="324252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5F7912-B345-435E-946A-BC4C65067EF9}">
      <dsp:nvSpPr>
        <dsp:cNvPr id="0" name=""/>
        <dsp:cNvSpPr/>
      </dsp:nvSpPr>
      <dsp:spPr>
        <a:xfrm>
          <a:off x="2052228" y="656712"/>
          <a:ext cx="5796643" cy="32425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AUTOR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Eva Vysoudilová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656712"/>
        <a:ext cx="5796643" cy="656712"/>
      </dsp:txXfrm>
    </dsp:sp>
    <dsp:sp modelId="{5676EFBF-D8A4-4E4C-A218-C4399BD5E49A}">
      <dsp:nvSpPr>
        <dsp:cNvPr id="0" name=""/>
        <dsp:cNvSpPr/>
      </dsp:nvSpPr>
      <dsp:spPr>
        <a:xfrm>
          <a:off x="861935" y="1313425"/>
          <a:ext cx="2380584" cy="23805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595DA9-4779-42AD-9BA6-AB30B8E7C49C}">
      <dsp:nvSpPr>
        <dsp:cNvPr id="0" name=""/>
        <dsp:cNvSpPr/>
      </dsp:nvSpPr>
      <dsp:spPr>
        <a:xfrm>
          <a:off x="2052228" y="1313425"/>
          <a:ext cx="5796643" cy="23805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NÁZEV</a:t>
          </a:r>
          <a:r>
            <a:rPr lang="cs-CZ" sz="1200" kern="1200" dirty="0" smtClean="0"/>
            <a:t>:</a:t>
          </a:r>
          <a:r>
            <a:rPr lang="cs-CZ" sz="1200" kern="1200" baseline="0" dirty="0" smtClean="0"/>
            <a:t>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>
              <a:solidFill>
                <a:schemeClr val="tx2"/>
              </a:solidFill>
            </a:rPr>
            <a:t>VY_32_INOVACE_17_Mapy a plány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313425"/>
        <a:ext cx="5796643" cy="656712"/>
      </dsp:txXfrm>
    </dsp:sp>
    <dsp:sp modelId="{0FB98643-7663-4C7A-BD01-B6BE55507DA1}">
      <dsp:nvSpPr>
        <dsp:cNvPr id="0" name=""/>
        <dsp:cNvSpPr/>
      </dsp:nvSpPr>
      <dsp:spPr>
        <a:xfrm>
          <a:off x="1292903" y="1970138"/>
          <a:ext cx="1518648" cy="151864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18BECF-67A7-4F75-A7D6-01AB5C0911E8}">
      <dsp:nvSpPr>
        <dsp:cNvPr id="0" name=""/>
        <dsp:cNvSpPr/>
      </dsp:nvSpPr>
      <dsp:spPr>
        <a:xfrm>
          <a:off x="2052228" y="1944215"/>
          <a:ext cx="5796643" cy="15186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TEMA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Vlastivěda pro 4. a 5. ročník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944215"/>
        <a:ext cx="5796643" cy="656712"/>
      </dsp:txXfrm>
    </dsp:sp>
    <dsp:sp modelId="{B8348495-AEA3-4A34-9EAA-ED359EDEA045}">
      <dsp:nvSpPr>
        <dsp:cNvPr id="0" name=""/>
        <dsp:cNvSpPr/>
      </dsp:nvSpPr>
      <dsp:spPr>
        <a:xfrm>
          <a:off x="1723871" y="2626851"/>
          <a:ext cx="656712" cy="6567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0248A8-C27D-4549-ABB0-909E43312830}">
      <dsp:nvSpPr>
        <dsp:cNvPr id="0" name=""/>
        <dsp:cNvSpPr/>
      </dsp:nvSpPr>
      <dsp:spPr>
        <a:xfrm>
          <a:off x="2052228" y="2626851"/>
          <a:ext cx="5796643" cy="6567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ČÍSLO PROJEKTU: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CZ.1.07/1.4.00/21.2151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2626851"/>
        <a:ext cx="5796643" cy="6567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27EBF3-2B46-498D-B3EF-927BD908E1F3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5110B5-10A6-4372-9EE3-D1883CDC5A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60945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cs.wikipedia.org/wiki/Turistick%C3%A1_mapa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M%C4%9B%C5%99%C3%ADtko_mapy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%C3%9Azemn%C3%AD_pl%C3%A1n_-_Hradec_Kr%C3%A1lov%C3%A9,_2011.pn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610413262"/>
              </p:ext>
            </p:extLst>
          </p:nvPr>
        </p:nvGraphicFramePr>
        <p:xfrm>
          <a:off x="683568" y="620688"/>
          <a:ext cx="7848872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157192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170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ANOTACE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Mapy a plány – druhy map a jejich využití, čtení map, měřítko, vysvětlivky, </a:t>
            </a:r>
            <a:r>
              <a:rPr lang="cs-CZ" dirty="0" smtClean="0"/>
              <a:t>plán.</a:t>
            </a:r>
            <a:endParaRPr lang="cs-CZ" dirty="0" smtClean="0"/>
          </a:p>
          <a:p>
            <a:r>
              <a:rPr lang="cs-CZ" dirty="0" smtClean="0"/>
              <a:t>Určeno </a:t>
            </a:r>
            <a:r>
              <a:rPr lang="cs-CZ" dirty="0"/>
              <a:t>pro práci na interaktivní tabuli</a:t>
            </a:r>
            <a:r>
              <a:rPr lang="cs-CZ" dirty="0" smtClean="0"/>
              <a:t>.</a:t>
            </a:r>
          </a:p>
          <a:p>
            <a:r>
              <a:rPr lang="cs-CZ" dirty="0" smtClean="0"/>
              <a:t>Vypracováno dne 18. 11. 2011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map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Mapa je zmenšený               zemského povrchu vybraného území.</a:t>
            </a:r>
          </a:p>
          <a:p>
            <a:r>
              <a:rPr lang="cs-CZ" dirty="0" smtClean="0"/>
              <a:t>Slouží různým                  </a:t>
            </a:r>
          </a:p>
          <a:p>
            <a:r>
              <a:rPr lang="cs-CZ" dirty="0" smtClean="0"/>
              <a:t>Podle map se plaví              na oceánech, letecké mapy slouží                  využívají je                </a:t>
            </a:r>
          </a:p>
          <a:p>
            <a:r>
              <a:rPr lang="cs-CZ" dirty="0" smtClean="0"/>
              <a:t>Nezbytné jsou při                            a                               </a:t>
            </a:r>
          </a:p>
          <a:p>
            <a:r>
              <a:rPr lang="cs-CZ" dirty="0" smtClean="0"/>
              <a:t>Zvláštní mapy se používají pro zakreslování               a jeho </a:t>
            </a:r>
            <a:endParaRPr lang="cs-CZ" dirty="0"/>
          </a:p>
        </p:txBody>
      </p:sp>
      <p:sp>
        <p:nvSpPr>
          <p:cNvPr id="4" name="Pětiúhelník 3"/>
          <p:cNvSpPr/>
          <p:nvPr/>
        </p:nvSpPr>
        <p:spPr>
          <a:xfrm>
            <a:off x="3557788" y="1988848"/>
            <a:ext cx="978408" cy="360032"/>
          </a:xfrm>
          <a:prstGeom prst="homePlat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o</a:t>
            </a:r>
            <a:r>
              <a:rPr lang="cs-CZ" dirty="0" smtClean="0"/>
              <a:t>braz </a:t>
            </a:r>
            <a:endParaRPr lang="cs-CZ" dirty="0"/>
          </a:p>
        </p:txBody>
      </p:sp>
      <p:sp>
        <p:nvSpPr>
          <p:cNvPr id="5" name="Pětiúhelník 4"/>
          <p:cNvSpPr/>
          <p:nvPr/>
        </p:nvSpPr>
        <p:spPr>
          <a:xfrm>
            <a:off x="2950096" y="2822840"/>
            <a:ext cx="1215384" cy="390136"/>
          </a:xfrm>
          <a:prstGeom prst="homePlat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ú</a:t>
            </a:r>
            <a:r>
              <a:rPr lang="cs-CZ" dirty="0" smtClean="0"/>
              <a:t>čelům.</a:t>
            </a:r>
            <a:endParaRPr lang="cs-CZ" dirty="0"/>
          </a:p>
        </p:txBody>
      </p:sp>
      <p:sp>
        <p:nvSpPr>
          <p:cNvPr id="7" name="Pětiúhelník 6"/>
          <p:cNvSpPr/>
          <p:nvPr/>
        </p:nvSpPr>
        <p:spPr>
          <a:xfrm>
            <a:off x="3557788" y="3376416"/>
            <a:ext cx="978408" cy="340616"/>
          </a:xfrm>
          <a:prstGeom prst="homePlat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lodě</a:t>
            </a:r>
            <a:endParaRPr lang="cs-CZ" dirty="0"/>
          </a:p>
        </p:txBody>
      </p:sp>
      <p:sp>
        <p:nvSpPr>
          <p:cNvPr id="8" name="Pětiúhelník 7"/>
          <p:cNvSpPr/>
          <p:nvPr/>
        </p:nvSpPr>
        <p:spPr>
          <a:xfrm>
            <a:off x="1835696" y="3861048"/>
            <a:ext cx="1224136" cy="360040"/>
          </a:xfrm>
          <a:prstGeom prst="homePlat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pilotům</a:t>
            </a:r>
            <a:r>
              <a:rPr lang="cs-CZ" dirty="0"/>
              <a:t>,</a:t>
            </a:r>
          </a:p>
        </p:txBody>
      </p:sp>
      <p:sp>
        <p:nvSpPr>
          <p:cNvPr id="9" name="Pětiúhelník 8"/>
          <p:cNvSpPr/>
          <p:nvPr/>
        </p:nvSpPr>
        <p:spPr>
          <a:xfrm>
            <a:off x="4788024" y="3848080"/>
            <a:ext cx="1137276" cy="373008"/>
          </a:xfrm>
          <a:prstGeom prst="homePlat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</a:t>
            </a:r>
            <a:r>
              <a:rPr lang="cs-CZ" dirty="0" smtClean="0"/>
              <a:t>ojáci.</a:t>
            </a:r>
            <a:endParaRPr lang="cs-CZ" dirty="0"/>
          </a:p>
        </p:txBody>
      </p:sp>
      <p:sp>
        <p:nvSpPr>
          <p:cNvPr id="10" name="Pětiúhelník 9"/>
          <p:cNvSpPr/>
          <p:nvPr/>
        </p:nvSpPr>
        <p:spPr>
          <a:xfrm>
            <a:off x="3419872" y="4365104"/>
            <a:ext cx="2088232" cy="360040"/>
          </a:xfrm>
          <a:prstGeom prst="homePlat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b</a:t>
            </a:r>
            <a:r>
              <a:rPr lang="cs-CZ" dirty="0" smtClean="0"/>
              <a:t>udování silnic</a:t>
            </a:r>
            <a:endParaRPr lang="cs-CZ" dirty="0"/>
          </a:p>
        </p:txBody>
      </p:sp>
      <p:sp>
        <p:nvSpPr>
          <p:cNvPr id="11" name="Pětiúhelník 10"/>
          <p:cNvSpPr/>
          <p:nvPr/>
        </p:nvSpPr>
        <p:spPr>
          <a:xfrm>
            <a:off x="6156176" y="4365104"/>
            <a:ext cx="2088232" cy="360040"/>
          </a:xfrm>
          <a:prstGeom prst="homePlat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</a:t>
            </a:r>
            <a:r>
              <a:rPr lang="cs-CZ" dirty="0" smtClean="0"/>
              <a:t>ýstavbě měst.</a:t>
            </a:r>
            <a:endParaRPr lang="cs-CZ" dirty="0"/>
          </a:p>
        </p:txBody>
      </p:sp>
      <p:sp>
        <p:nvSpPr>
          <p:cNvPr id="12" name="Pětiúhelník 11"/>
          <p:cNvSpPr/>
          <p:nvPr/>
        </p:nvSpPr>
        <p:spPr>
          <a:xfrm>
            <a:off x="7089940" y="4797152"/>
            <a:ext cx="978408" cy="409536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počasí</a:t>
            </a:r>
            <a:endParaRPr lang="cs-CZ" dirty="0"/>
          </a:p>
        </p:txBody>
      </p:sp>
      <p:sp>
        <p:nvSpPr>
          <p:cNvPr id="13" name="Pětiúhelník 12"/>
          <p:cNvSpPr/>
          <p:nvPr/>
        </p:nvSpPr>
        <p:spPr>
          <a:xfrm>
            <a:off x="1520824" y="5206688"/>
            <a:ext cx="1429272" cy="382552"/>
          </a:xfrm>
          <a:prstGeom prst="homePlat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</a:t>
            </a:r>
            <a:r>
              <a:rPr lang="cs-CZ" dirty="0" smtClean="0"/>
              <a:t>ředpověď.</a:t>
            </a:r>
            <a:endParaRPr lang="cs-CZ" dirty="0"/>
          </a:p>
        </p:txBody>
      </p:sp>
      <p:pic>
        <p:nvPicPr>
          <p:cNvPr id="1027" name="Picture 3" descr="C:\Users\ucitel\AppData\Local\Microsoft\Windows\Temporary Internet Files\Content.IE5\ATFSJW8F\MP90043084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240" y="5038864"/>
            <a:ext cx="2819920" cy="1791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citel\AppData\Local\Microsoft\Windows\Temporary Internet Files\Content.IE5\QTKQN9PJ\MP90044904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351536"/>
            <a:ext cx="3600399" cy="102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1910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</a:t>
            </a:r>
            <a:r>
              <a:rPr lang="cs-CZ" dirty="0" smtClean="0"/>
              <a:t>map a jejich využití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Pro orientaci v krajině nám slouží</a:t>
            </a:r>
          </a:p>
          <a:p>
            <a:r>
              <a:rPr lang="cs-CZ" dirty="0" smtClean="0">
                <a:hlinkClick r:id="rId2"/>
              </a:rPr>
              <a:t>http://cs.wikipedia.org/wiki/Turistick%C3%A1_mapa</a:t>
            </a:r>
            <a:endParaRPr lang="cs-CZ" dirty="0" smtClean="0"/>
          </a:p>
          <a:p>
            <a:r>
              <a:rPr lang="cs-CZ" dirty="0" smtClean="0"/>
              <a:t>Motoristé používají 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Pětiúhelník 3"/>
          <p:cNvSpPr/>
          <p:nvPr/>
        </p:nvSpPr>
        <p:spPr>
          <a:xfrm>
            <a:off x="5392264" y="1772816"/>
            <a:ext cx="2232248" cy="48463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turistické mapy.</a:t>
            </a:r>
            <a:endParaRPr lang="cs-CZ" dirty="0"/>
          </a:p>
        </p:txBody>
      </p:sp>
      <p:sp>
        <p:nvSpPr>
          <p:cNvPr id="10" name="Pětiúhelník 9"/>
          <p:cNvSpPr/>
          <p:nvPr/>
        </p:nvSpPr>
        <p:spPr>
          <a:xfrm>
            <a:off x="3563888" y="2686745"/>
            <a:ext cx="1573786" cy="476397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a</a:t>
            </a:r>
            <a:r>
              <a:rPr lang="cs-CZ" dirty="0" smtClean="0"/>
              <a:t>utomapy.</a:t>
            </a:r>
            <a:endParaRPr lang="cs-CZ" dirty="0"/>
          </a:p>
        </p:txBody>
      </p:sp>
      <p:pic>
        <p:nvPicPr>
          <p:cNvPr id="2053" name="Picture 5" descr="C:\Users\ucitel\AppData\Local\Microsoft\Windows\Temporary Internet Files\Content.IE5\RU2MK6A2\MP900403418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645024"/>
            <a:ext cx="5364596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7475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Školní mapy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 škole používáme                                buď                     nebo </a:t>
            </a:r>
            <a:endParaRPr lang="cs-CZ" dirty="0"/>
          </a:p>
        </p:txBody>
      </p:sp>
      <p:sp>
        <p:nvSpPr>
          <p:cNvPr id="4" name="Pětiúhelník 3"/>
          <p:cNvSpPr/>
          <p:nvPr/>
        </p:nvSpPr>
        <p:spPr>
          <a:xfrm>
            <a:off x="3801236" y="1988840"/>
            <a:ext cx="2282932" cy="504056"/>
          </a:xfrm>
          <a:prstGeom prst="homePlat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</a:t>
            </a:r>
            <a:r>
              <a:rPr lang="cs-CZ" dirty="0" smtClean="0"/>
              <a:t>lastivědné mapy</a:t>
            </a:r>
            <a:endParaRPr lang="cs-CZ" dirty="0"/>
          </a:p>
        </p:txBody>
      </p:sp>
      <p:sp>
        <p:nvSpPr>
          <p:cNvPr id="5" name="Pětiúhelník 4"/>
          <p:cNvSpPr/>
          <p:nvPr/>
        </p:nvSpPr>
        <p:spPr>
          <a:xfrm>
            <a:off x="6987848" y="1988840"/>
            <a:ext cx="1472584" cy="484632"/>
          </a:xfrm>
          <a:prstGeom prst="homePlat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nástěnné</a:t>
            </a:r>
            <a:endParaRPr lang="cs-CZ" dirty="0"/>
          </a:p>
        </p:txBody>
      </p:sp>
      <p:sp>
        <p:nvSpPr>
          <p:cNvPr id="8" name="Pětiúhelník 7"/>
          <p:cNvSpPr/>
          <p:nvPr/>
        </p:nvSpPr>
        <p:spPr>
          <a:xfrm>
            <a:off x="1763688" y="2492896"/>
            <a:ext cx="1512168" cy="484632"/>
          </a:xfrm>
          <a:prstGeom prst="homePlat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</a:t>
            </a:r>
            <a:r>
              <a:rPr lang="cs-CZ" dirty="0" smtClean="0"/>
              <a:t>říruční.</a:t>
            </a:r>
            <a:endParaRPr lang="cs-CZ" dirty="0"/>
          </a:p>
        </p:txBody>
      </p:sp>
      <p:pic>
        <p:nvPicPr>
          <p:cNvPr id="3075" name="Picture 3" descr="C:\Users\ucitel\AppData\Local\Microsoft\Windows\Temporary Internet Files\Content.IE5\ICE1XI8P\MP90040221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45811" y="261189"/>
            <a:ext cx="755946" cy="53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ucitel\AppData\Local\Microsoft\Windows\Temporary Internet Files\Content.IE5\1TZF997Z\MP9004229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8039" y="3042473"/>
            <a:ext cx="3690516" cy="2666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ucitel\AppData\Local\Microsoft\Windows\Temporary Internet Files\Content.IE5\WMN50XKN\MP900182532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698" y="3374499"/>
            <a:ext cx="2852552" cy="2172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0867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Školní mapy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Soubor map nazýváme                  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Zmenšenému modelu Země říkáme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Pětiúhelník 3"/>
          <p:cNvSpPr/>
          <p:nvPr/>
        </p:nvSpPr>
        <p:spPr>
          <a:xfrm>
            <a:off x="6084168" y="2833512"/>
            <a:ext cx="1239752" cy="48463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g</a:t>
            </a:r>
            <a:r>
              <a:rPr lang="cs-CZ" dirty="0" smtClean="0"/>
              <a:t>lobus.</a:t>
            </a:r>
            <a:endParaRPr lang="cs-CZ" dirty="0"/>
          </a:p>
        </p:txBody>
      </p:sp>
      <p:sp>
        <p:nvSpPr>
          <p:cNvPr id="7" name="Pětiúhelník 6"/>
          <p:cNvSpPr/>
          <p:nvPr/>
        </p:nvSpPr>
        <p:spPr>
          <a:xfrm>
            <a:off x="4211960" y="1988840"/>
            <a:ext cx="978408" cy="48463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a</a:t>
            </a:r>
            <a:r>
              <a:rPr lang="cs-CZ" dirty="0" smtClean="0"/>
              <a:t>tlas.</a:t>
            </a:r>
            <a:endParaRPr lang="cs-CZ" dirty="0"/>
          </a:p>
        </p:txBody>
      </p:sp>
      <p:pic>
        <p:nvPicPr>
          <p:cNvPr id="4099" name="Picture 3" descr="C:\Users\ucitel\AppData\Local\Microsoft\Windows\Temporary Internet Files\Content.IE5\ATFSJW8F\MP90043113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537952"/>
            <a:ext cx="2592288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ucitel\AppData\Local\Microsoft\Windows\Temporary Internet Files\Content.IE5\YQS9JXYS\MP900430847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2904" y="3537952"/>
            <a:ext cx="3456384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6601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Měřítko mapy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Měřítko </a:t>
            </a:r>
            <a:r>
              <a:rPr lang="cs-CZ" dirty="0" smtClean="0"/>
              <a:t>mapy udává míru zmenšení </a:t>
            </a:r>
            <a:r>
              <a:rPr lang="cs-CZ" dirty="0"/>
              <a:t>území zobrazeného na mapě.</a:t>
            </a:r>
          </a:p>
          <a:p>
            <a:pPr marL="0" indent="0">
              <a:buNone/>
            </a:pPr>
            <a:r>
              <a:rPr lang="cs-CZ" dirty="0"/>
              <a:t>    </a:t>
            </a:r>
            <a:r>
              <a:rPr lang="cs-CZ" dirty="0" smtClean="0"/>
              <a:t>   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dirty="0" smtClean="0"/>
              <a:t>   Měřítko 1 : 1 000 000 ( jedna ku jednomu milionu)</a:t>
            </a:r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dirty="0" smtClean="0"/>
              <a:t>znamená, že 1 cm na mapě je ve skutečnosti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1 </a:t>
            </a:r>
            <a:r>
              <a:rPr lang="cs-CZ" dirty="0" smtClean="0"/>
              <a:t>000 000 </a:t>
            </a:r>
            <a:r>
              <a:rPr lang="cs-CZ" dirty="0"/>
              <a:t> cm, to je 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smtClean="0">
                <a:hlinkClick r:id="rId2"/>
              </a:rPr>
              <a:t> </a:t>
            </a:r>
            <a:r>
              <a:rPr lang="cs-CZ" dirty="0" smtClean="0">
                <a:hlinkClick r:id="rId2"/>
              </a:rPr>
              <a:t>http://cs.wikipedia.org/wiki/M%C4%9B%C5%99%C3%ADtko_mapy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   </a:t>
            </a:r>
          </a:p>
          <a:p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3707904" y="407707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 km.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19871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Vysvětlivky mapy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 snadnější představu zobrazené krajiny se na mapě používají různé barvy a značky.</a:t>
            </a:r>
          </a:p>
          <a:p>
            <a:r>
              <a:rPr lang="cs-CZ" dirty="0" smtClean="0"/>
              <a:t>Jejich význam najdeme ve vysvětlivkách každé mapy.</a:t>
            </a:r>
          </a:p>
          <a:p>
            <a:r>
              <a:rPr lang="cs-CZ" dirty="0" smtClean="0"/>
              <a:t>Nížiny jsou vyznačeny odstíny                  výše položené oblasti různými odstíny</a:t>
            </a:r>
          </a:p>
          <a:p>
            <a:r>
              <a:rPr lang="cs-CZ" dirty="0" smtClean="0"/>
              <a:t>Řeky a vodní plochy jsou na mapě znázorněny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Pětiúhelník 3"/>
          <p:cNvSpPr/>
          <p:nvPr/>
        </p:nvSpPr>
        <p:spPr>
          <a:xfrm>
            <a:off x="5293956" y="3304408"/>
            <a:ext cx="1150252" cy="412624"/>
          </a:xfrm>
          <a:prstGeom prst="homePlat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z</a:t>
            </a:r>
            <a:r>
              <a:rPr lang="cs-CZ" dirty="0" smtClean="0"/>
              <a:t>elené,</a:t>
            </a:r>
            <a:endParaRPr lang="cs-CZ" dirty="0"/>
          </a:p>
        </p:txBody>
      </p:sp>
      <p:sp>
        <p:nvSpPr>
          <p:cNvPr id="5" name="Pětiúhelník 4"/>
          <p:cNvSpPr/>
          <p:nvPr/>
        </p:nvSpPr>
        <p:spPr>
          <a:xfrm>
            <a:off x="4282012" y="3788632"/>
            <a:ext cx="1120548" cy="360448"/>
          </a:xfrm>
          <a:prstGeom prst="homePlate">
            <a:avLst/>
          </a:prstGeom>
          <a:solidFill>
            <a:srgbClr val="9966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h</a:t>
            </a:r>
            <a:r>
              <a:rPr lang="cs-CZ" dirty="0" smtClean="0"/>
              <a:t>nědé.</a:t>
            </a:r>
            <a:endParaRPr lang="cs-CZ" dirty="0"/>
          </a:p>
        </p:txBody>
      </p:sp>
      <p:sp>
        <p:nvSpPr>
          <p:cNvPr id="6" name="Pětiúhelník 5"/>
          <p:cNvSpPr/>
          <p:nvPr/>
        </p:nvSpPr>
        <p:spPr>
          <a:xfrm>
            <a:off x="7524328" y="4030948"/>
            <a:ext cx="1224136" cy="48463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m</a:t>
            </a:r>
            <a:r>
              <a:rPr lang="cs-CZ" dirty="0" smtClean="0"/>
              <a:t>odrou barvou.</a:t>
            </a:r>
            <a:endParaRPr lang="cs-CZ" dirty="0"/>
          </a:p>
        </p:txBody>
      </p:sp>
      <p:pic>
        <p:nvPicPr>
          <p:cNvPr id="1027" name="Picture 3" descr="C:\Users\ucitel\AppData\Local\Microsoft\Windows\Temporary Internet Files\Content.IE5\LF4BIFFE\MP90042426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581128"/>
            <a:ext cx="6336704" cy="2310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2318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Plán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Plán znázorňuje                území než mapa.</a:t>
            </a:r>
          </a:p>
          <a:p>
            <a:r>
              <a:rPr lang="cs-CZ" dirty="0" smtClean="0"/>
              <a:t>Slouží k                       orientaci.</a:t>
            </a:r>
          </a:p>
          <a:p>
            <a:r>
              <a:rPr lang="cs-CZ" dirty="0" smtClean="0"/>
              <a:t>Plán města nebo jeho části zobrazuje 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>
                <a:hlinkClick r:id="rId2"/>
              </a:rPr>
              <a:t>http://cs.wikipedia.org/wiki/Soubor:%C3%9Azemn%C3%AD_pl%C3%A1n_-_Hradec_Kr%C3%A1lov%C3%A9,_2011.png</a:t>
            </a:r>
            <a:endParaRPr lang="cs-CZ" dirty="0"/>
          </a:p>
        </p:txBody>
      </p:sp>
      <p:sp>
        <p:nvSpPr>
          <p:cNvPr id="4" name="Pětiúhelník 3"/>
          <p:cNvSpPr/>
          <p:nvPr/>
        </p:nvSpPr>
        <p:spPr>
          <a:xfrm>
            <a:off x="3203848" y="1956848"/>
            <a:ext cx="1152128" cy="39203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menší</a:t>
            </a:r>
            <a:endParaRPr lang="cs-CZ" dirty="0"/>
          </a:p>
        </p:txBody>
      </p:sp>
      <p:sp>
        <p:nvSpPr>
          <p:cNvPr id="5" name="Pětiúhelník 4"/>
          <p:cNvSpPr/>
          <p:nvPr/>
        </p:nvSpPr>
        <p:spPr>
          <a:xfrm>
            <a:off x="2051720" y="2466604"/>
            <a:ext cx="1584176" cy="386332"/>
          </a:xfrm>
          <a:prstGeom prst="homePlat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podrobnější</a:t>
            </a:r>
            <a:endParaRPr lang="cs-CZ" dirty="0"/>
          </a:p>
        </p:txBody>
      </p:sp>
      <p:sp>
        <p:nvSpPr>
          <p:cNvPr id="6" name="Pětiúhelník 5"/>
          <p:cNvSpPr/>
          <p:nvPr/>
        </p:nvSpPr>
        <p:spPr>
          <a:xfrm>
            <a:off x="6084168" y="2952374"/>
            <a:ext cx="978408" cy="386332"/>
          </a:xfrm>
          <a:prstGeom prst="homePlat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u</a:t>
            </a:r>
            <a:r>
              <a:rPr lang="cs-CZ" dirty="0" smtClean="0"/>
              <a:t>lice,</a:t>
            </a:r>
            <a:endParaRPr lang="cs-CZ" dirty="0"/>
          </a:p>
        </p:txBody>
      </p:sp>
      <p:sp>
        <p:nvSpPr>
          <p:cNvPr id="7" name="Pětiúhelník 6"/>
          <p:cNvSpPr/>
          <p:nvPr/>
        </p:nvSpPr>
        <p:spPr>
          <a:xfrm>
            <a:off x="935596" y="3338706"/>
            <a:ext cx="1368152" cy="405759"/>
          </a:xfrm>
          <a:prstGeom prst="homePlat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n</a:t>
            </a:r>
            <a:r>
              <a:rPr lang="cs-CZ" dirty="0" smtClean="0"/>
              <a:t>áměstí,</a:t>
            </a:r>
            <a:endParaRPr lang="cs-CZ" dirty="0"/>
          </a:p>
        </p:txBody>
      </p:sp>
      <p:sp>
        <p:nvSpPr>
          <p:cNvPr id="8" name="Pětiúhelník 7"/>
          <p:cNvSpPr/>
          <p:nvPr/>
        </p:nvSpPr>
        <p:spPr>
          <a:xfrm>
            <a:off x="2657488" y="3356992"/>
            <a:ext cx="978408" cy="405759"/>
          </a:xfrm>
          <a:prstGeom prst="homePlat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</a:t>
            </a:r>
            <a:r>
              <a:rPr lang="cs-CZ" dirty="0" smtClean="0"/>
              <a:t>arky,</a:t>
            </a:r>
            <a:endParaRPr lang="cs-CZ" dirty="0"/>
          </a:p>
        </p:txBody>
      </p:sp>
      <p:sp>
        <p:nvSpPr>
          <p:cNvPr id="9" name="Pětiúhelník 8"/>
          <p:cNvSpPr/>
          <p:nvPr/>
        </p:nvSpPr>
        <p:spPr>
          <a:xfrm>
            <a:off x="4355976" y="3356992"/>
            <a:ext cx="1440160" cy="602359"/>
          </a:xfrm>
          <a:prstGeom prst="homePlat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</a:t>
            </a:r>
            <a:r>
              <a:rPr lang="cs-CZ" dirty="0" smtClean="0"/>
              <a:t>ýznačné budovy.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8676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-  www.office.com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2075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2578</TotalTime>
  <Words>311</Words>
  <Application>Microsoft Office PowerPoint</Application>
  <PresentationFormat>Předvádění na obrazovce (4:3)</PresentationFormat>
  <Paragraphs>86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Tok</vt:lpstr>
      <vt:lpstr>Prezentace aplikace PowerPoint</vt:lpstr>
      <vt:lpstr>ANOTACE</vt:lpstr>
      <vt:lpstr>Druhy map</vt:lpstr>
      <vt:lpstr>Druhy map a jejich využití</vt:lpstr>
      <vt:lpstr>Školní mapy</vt:lpstr>
      <vt:lpstr>Školní mapy</vt:lpstr>
      <vt:lpstr>Měřítko mapy</vt:lpstr>
      <vt:lpstr>Vysvětlivky mapy</vt:lpstr>
      <vt:lpstr>Plán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ucitel</cp:lastModifiedBy>
  <cp:revision>269</cp:revision>
  <dcterms:created xsi:type="dcterms:W3CDTF">2011-06-20T10:40:08Z</dcterms:created>
  <dcterms:modified xsi:type="dcterms:W3CDTF">2011-11-27T19:28:39Z</dcterms:modified>
</cp:coreProperties>
</file>