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92" r:id="rId4"/>
    <p:sldId id="293" r:id="rId5"/>
    <p:sldId id="294" r:id="rId6"/>
    <p:sldId id="295" r:id="rId7"/>
    <p:sldId id="296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66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7183" autoAdjust="0"/>
  </p:normalViewPr>
  <p:slideViewPr>
    <p:cSldViewPr>
      <p:cViewPr>
        <p:scale>
          <a:sx n="78" d="100"/>
          <a:sy n="78" d="100"/>
        </p:scale>
        <p:origin x="-91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VY_32_INOVACE_18_Orientace </a:t>
          </a:r>
          <a:r>
            <a:rPr lang="cs-CZ" sz="1600" baseline="0" dirty="0" smtClean="0">
              <a:solidFill>
                <a:schemeClr val="tx2"/>
              </a:solidFill>
            </a:rPr>
            <a:t>v krajině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LinFactNeighborX="621" custLinFactNeighborY="-1707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VY_32_INOVACE_18_Orientace </a:t>
          </a:r>
          <a:r>
            <a:rPr lang="cs-CZ" sz="1600" kern="1200" baseline="0" dirty="0" smtClean="0">
              <a:solidFill>
                <a:schemeClr val="tx2"/>
              </a:solidFill>
            </a:rPr>
            <a:t>v krajině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44215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44215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everka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hyperlink" Target="http://cs.wikipedia.org/wiki/Velk%C3%A1_medv%C4%9Bdic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5012199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a vedlejší světové strany, orientace pomocí buzoly, určování světových stran podle přírodních úkazů.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19. 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krajině se orientujeme podle světových stran.</a:t>
            </a:r>
          </a:p>
          <a:p>
            <a:r>
              <a:rPr lang="cs-CZ" dirty="0" smtClean="0"/>
              <a:t>Hlavní světové strany jsou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Vedlejší světové strany jsou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se zářezem 3"/>
          <p:cNvSpPr/>
          <p:nvPr/>
        </p:nvSpPr>
        <p:spPr>
          <a:xfrm rot="16200000">
            <a:off x="4819442" y="2581470"/>
            <a:ext cx="1065268" cy="60008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</a:t>
            </a:r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 rot="5400000">
            <a:off x="4863117" y="3944034"/>
            <a:ext cx="978408" cy="59971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</a:t>
            </a:r>
            <a:endParaRPr lang="cs-CZ" dirty="0"/>
          </a:p>
        </p:txBody>
      </p:sp>
      <p:sp>
        <p:nvSpPr>
          <p:cNvPr id="6" name="Šipka doprava se zářezem 5"/>
          <p:cNvSpPr/>
          <p:nvPr/>
        </p:nvSpPr>
        <p:spPr>
          <a:xfrm rot="10800000">
            <a:off x="4067944" y="3243359"/>
            <a:ext cx="1152128" cy="69956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západ</a:t>
            </a:r>
            <a:endParaRPr lang="cs-CZ" dirty="0"/>
          </a:p>
        </p:txBody>
      </p:sp>
      <p:sp>
        <p:nvSpPr>
          <p:cNvPr id="7" name="Šipka doprava se zářezem 6"/>
          <p:cNvSpPr/>
          <p:nvPr/>
        </p:nvSpPr>
        <p:spPr>
          <a:xfrm>
            <a:off x="5508104" y="3243359"/>
            <a:ext cx="1296144" cy="627559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východ</a:t>
            </a:r>
            <a:endParaRPr lang="cs-CZ" dirty="0"/>
          </a:p>
        </p:txBody>
      </p:sp>
      <p:sp>
        <p:nvSpPr>
          <p:cNvPr id="8" name="Pětiúhelník 7"/>
          <p:cNvSpPr/>
          <p:nvPr/>
        </p:nvSpPr>
        <p:spPr>
          <a:xfrm>
            <a:off x="4736288" y="4888584"/>
            <a:ext cx="1563904" cy="484632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severozápad</a:t>
            </a:r>
            <a:endParaRPr lang="cs-CZ" dirty="0"/>
          </a:p>
        </p:txBody>
      </p:sp>
      <p:sp>
        <p:nvSpPr>
          <p:cNvPr id="9" name="Pětiúhelník 8"/>
          <p:cNvSpPr/>
          <p:nvPr/>
        </p:nvSpPr>
        <p:spPr>
          <a:xfrm>
            <a:off x="6660232" y="4888584"/>
            <a:ext cx="1656184" cy="484632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severovýchod</a:t>
            </a:r>
            <a:endParaRPr lang="cs-CZ" dirty="0"/>
          </a:p>
        </p:txBody>
      </p:sp>
      <p:sp>
        <p:nvSpPr>
          <p:cNvPr id="10" name="Pětiúhelník 9"/>
          <p:cNvSpPr/>
          <p:nvPr/>
        </p:nvSpPr>
        <p:spPr>
          <a:xfrm>
            <a:off x="4736288" y="5663040"/>
            <a:ext cx="1563904" cy="484632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jihozápad</a:t>
            </a:r>
            <a:endParaRPr lang="cs-CZ" dirty="0"/>
          </a:p>
        </p:txBody>
      </p:sp>
      <p:sp>
        <p:nvSpPr>
          <p:cNvPr id="11" name="Pětiúhelník 10"/>
          <p:cNvSpPr/>
          <p:nvPr/>
        </p:nvSpPr>
        <p:spPr>
          <a:xfrm>
            <a:off x="6660232" y="5663040"/>
            <a:ext cx="1656184" cy="484632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jihovýchod.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0984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Mapy jsou kresleny tak, že sever je vždy při</a:t>
            </a:r>
          </a:p>
          <a:p>
            <a:r>
              <a:rPr lang="cs-CZ" dirty="0" smtClean="0"/>
              <a:t>Pro upřesnění směru světových stran bývá často na mapách vyznačena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Nejpřesněji určíme                    světové strany pomocí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nebo 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948264" y="2002560"/>
            <a:ext cx="2088232" cy="484632"/>
          </a:xfrm>
          <a:prstGeom prst="homePlat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orním okraji mapy.</a:t>
            </a:r>
            <a:endParaRPr lang="cs-CZ" dirty="0"/>
          </a:p>
        </p:txBody>
      </p:sp>
      <p:sp>
        <p:nvSpPr>
          <p:cNvPr id="5" name="Čtyřstranná šipka 4"/>
          <p:cNvSpPr/>
          <p:nvPr/>
        </p:nvSpPr>
        <p:spPr>
          <a:xfrm>
            <a:off x="3419872" y="2780928"/>
            <a:ext cx="1944216" cy="2016224"/>
          </a:xfrm>
          <a:prstGeom prst="quad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měrová růžice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91280" y="4769312"/>
            <a:ext cx="1608512" cy="5318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kompasu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906888" y="4775760"/>
            <a:ext cx="1393304" cy="52544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uzoly.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ICE1XI8P\MP9004028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75760"/>
            <a:ext cx="2592288" cy="1749584"/>
          </a:xfrm>
          <a:prstGeom prst="rect">
            <a:avLst/>
          </a:prstGeom>
          <a:solidFill>
            <a:srgbClr val="FFC000"/>
          </a:solidFill>
        </p:spPr>
      </p:pic>
    </p:spTree>
    <p:extLst>
      <p:ext uri="{BB962C8B-B14F-4D97-AF65-F5344CB8AC3E}">
        <p14:creationId xmlns:p14="http://schemas.microsoft.com/office/powerpoint/2010/main" xmlns="" val="1314165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Kompas a buzola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271" y="1867316"/>
            <a:ext cx="8229600" cy="4457284"/>
          </a:xfrm>
        </p:spPr>
        <p:txBody>
          <a:bodyPr/>
          <a:lstStyle/>
          <a:p>
            <a:r>
              <a:rPr lang="cs-CZ" dirty="0" smtClean="0"/>
              <a:t>Skládají se ze                        a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r>
              <a:rPr lang="cs-CZ" dirty="0" smtClean="0"/>
              <a:t>Magnetická střelka ukazuje vždy 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Některé kompasy a buzoly mají světové strany označeny zkratkami v angličtině (</a:t>
            </a:r>
            <a:r>
              <a:rPr lang="cs-CZ" b="1" dirty="0" smtClean="0"/>
              <a:t>N, S, W, E</a:t>
            </a:r>
            <a:r>
              <a:rPr lang="cs-CZ" dirty="0" smtClean="0"/>
              <a:t>).                      </a:t>
            </a: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2843808" y="1844824"/>
            <a:ext cx="1728192" cy="576064"/>
          </a:xfrm>
          <a:prstGeom prst="homePlat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měrové růžice</a:t>
            </a: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5220072" y="1844824"/>
            <a:ext cx="1800200" cy="55664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agnetické střelky.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5929444" y="2780928"/>
            <a:ext cx="1738900" cy="484632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everu.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06P0HCFO\MC90043257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0360" y="4653136"/>
            <a:ext cx="2448272" cy="18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1080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úkazy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8" y="1993076"/>
            <a:ext cx="8229600" cy="4389120"/>
          </a:xfrm>
        </p:spPr>
        <p:txBody>
          <a:bodyPr/>
          <a:lstStyle/>
          <a:p>
            <a:r>
              <a:rPr lang="cs-CZ" dirty="0" smtClean="0"/>
              <a:t>V přírodě můžeme přibližně určit směr světových stran podle různých přírodních úkazů:                     mají na </a:t>
            </a:r>
            <a:r>
              <a:rPr lang="cs-CZ" b="1" dirty="0" smtClean="0"/>
              <a:t>severní straně </a:t>
            </a:r>
            <a:r>
              <a:rPr lang="cs-CZ" dirty="0" smtClean="0"/>
              <a:t>hustší letokruhy než na straně jižní,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obrůstají většinou </a:t>
            </a:r>
            <a:r>
              <a:rPr lang="cs-CZ" b="1" dirty="0" smtClean="0"/>
              <a:t>severní část</a:t>
            </a:r>
          </a:p>
          <a:p>
            <a:pPr marL="0" indent="0">
              <a:buNone/>
            </a:pPr>
            <a:r>
              <a:rPr lang="cs-CZ" dirty="0" smtClean="0"/>
              <a:t>   kmene stromu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4" name="Pětiúhelník 3"/>
          <p:cNvSpPr/>
          <p:nvPr/>
        </p:nvSpPr>
        <p:spPr>
          <a:xfrm>
            <a:off x="5580112" y="2420888"/>
            <a:ext cx="1440160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ařezy stromů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W9EDIMC2\MC900281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50448"/>
            <a:ext cx="2035175" cy="190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ětiúhelník 5"/>
          <p:cNvSpPr/>
          <p:nvPr/>
        </p:nvSpPr>
        <p:spPr>
          <a:xfrm>
            <a:off x="827584" y="3318609"/>
            <a:ext cx="1482464" cy="460719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lišejníky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LF4BIFFE\MP900407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8373" y="3779328"/>
            <a:ext cx="2431739" cy="307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9954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Noční obloha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 jasné noci se můžeme orientovat podle hvězd.</a:t>
            </a:r>
          </a:p>
          <a:p>
            <a:endParaRPr lang="cs-CZ" dirty="0"/>
          </a:p>
          <a:p>
            <a:r>
              <a:rPr lang="cs-CZ" dirty="0" smtClean="0"/>
              <a:t>V blízkosti Velkého vozu se nachází Malý vůz a na konci jeho oje hvězda                    neboli    </a:t>
            </a:r>
          </a:p>
          <a:p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terá vždy směřuje k </a:t>
            </a:r>
          </a:p>
          <a:p>
            <a:r>
              <a:rPr lang="cs-CZ" dirty="0" smtClean="0">
                <a:hlinkClick r:id="rId3"/>
              </a:rPr>
              <a:t>http://cs.wikipedia.org/wiki/Severka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http://cs.wikipedia.org/wiki/Velk%C3%A1_medv%C4%9Bdice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ucitel\AppData\Local\Microsoft\Windows\Temporary Internet Files\Content.IE5\LF4BIFFE\MC9000834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988841"/>
            <a:ext cx="112197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6cípá hvězda 4"/>
          <p:cNvSpPr/>
          <p:nvPr/>
        </p:nvSpPr>
        <p:spPr>
          <a:xfrm>
            <a:off x="3653886" y="3348883"/>
            <a:ext cx="1476140" cy="129614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Polárka</a:t>
            </a:r>
            <a:endParaRPr lang="cs-CZ" dirty="0"/>
          </a:p>
        </p:txBody>
      </p:sp>
      <p:sp>
        <p:nvSpPr>
          <p:cNvPr id="6" name="6cípá hvězda 5"/>
          <p:cNvSpPr/>
          <p:nvPr/>
        </p:nvSpPr>
        <p:spPr>
          <a:xfrm>
            <a:off x="6545300" y="3421986"/>
            <a:ext cx="1512168" cy="127332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Severka</a:t>
            </a:r>
            <a:endParaRPr lang="cs-CZ" dirty="0"/>
          </a:p>
        </p:txBody>
      </p:sp>
      <p:sp>
        <p:nvSpPr>
          <p:cNvPr id="7" name="Šipka doprava se zářezem 6"/>
          <p:cNvSpPr/>
          <p:nvPr/>
        </p:nvSpPr>
        <p:spPr>
          <a:xfrm rot="16200000">
            <a:off x="4896036" y="3969060"/>
            <a:ext cx="1296144" cy="648072"/>
          </a:xfrm>
          <a:prstGeom prst="notched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s</a:t>
            </a:r>
            <a:r>
              <a:rPr lang="cs-CZ" b="1" dirty="0" smtClean="0"/>
              <a:t>everu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3202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</a:t>
            </a:r>
            <a:r>
              <a:rPr lang="cs-CZ" smtClean="0"/>
              <a:t>-  </a:t>
            </a:r>
            <a:r>
              <a:rPr lang="cs-CZ" smtClean="0"/>
              <a:t>www.office.microsoft.com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750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2666</TotalTime>
  <Words>264</Words>
  <Application>Microsoft Office PowerPoint</Application>
  <PresentationFormat>Předvádění na obrazovce (4:3)</PresentationFormat>
  <Paragraphs>83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Světové strany</vt:lpstr>
      <vt:lpstr>Orientace na mapě</vt:lpstr>
      <vt:lpstr>Kompas a buzola</vt:lpstr>
      <vt:lpstr>Přírodní úkazy</vt:lpstr>
      <vt:lpstr>Noční obloha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šárka</cp:lastModifiedBy>
  <cp:revision>283</cp:revision>
  <dcterms:created xsi:type="dcterms:W3CDTF">2011-06-20T10:40:08Z</dcterms:created>
  <dcterms:modified xsi:type="dcterms:W3CDTF">2013-05-16T07:07:35Z</dcterms:modified>
</cp:coreProperties>
</file>