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D5C0A-409F-4C4E-A0B7-63664D980E68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BCA6F-9CFB-473C-A036-2A7597A511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D5C0A-409F-4C4E-A0B7-63664D980E68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BCA6F-9CFB-473C-A036-2A7597A511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D5C0A-409F-4C4E-A0B7-63664D980E68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BCA6F-9CFB-473C-A036-2A7597A511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D5C0A-409F-4C4E-A0B7-63664D980E68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BCA6F-9CFB-473C-A036-2A7597A511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D5C0A-409F-4C4E-A0B7-63664D980E68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BCA6F-9CFB-473C-A036-2A7597A511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D5C0A-409F-4C4E-A0B7-63664D980E68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BCA6F-9CFB-473C-A036-2A7597A511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D5C0A-409F-4C4E-A0B7-63664D980E68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BCA6F-9CFB-473C-A036-2A7597A511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D5C0A-409F-4C4E-A0B7-63664D980E68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BCA6F-9CFB-473C-A036-2A7597A511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D5C0A-409F-4C4E-A0B7-63664D980E68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BCA6F-9CFB-473C-A036-2A7597A511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D5C0A-409F-4C4E-A0B7-63664D980E68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BCA6F-9CFB-473C-A036-2A7597A511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D5C0A-409F-4C4E-A0B7-63664D980E68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BCA6F-9CFB-473C-A036-2A7597A511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9000">
              <a:srgbClr val="3399FF">
                <a:alpha val="24000"/>
              </a:srgbClr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D5C0A-409F-4C4E-A0B7-63664D980E68}" type="datetimeFigureOut">
              <a:rPr lang="cs-CZ" smtClean="0"/>
              <a:pPr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8BCA6F-9CFB-473C-A036-2A7597A5110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latin typeface="Book Antiqua" pitchFamily="18" charset="0"/>
              </a:rPr>
              <a:t>Chemické sloučeniny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855168"/>
          </a:xfrm>
        </p:spPr>
        <p:txBody>
          <a:bodyPr>
            <a:normAutofit fontScale="62500" lnSpcReduction="20000"/>
          </a:bodyPr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Book Antiqua" pitchFamily="18" charset="0"/>
              </a:rPr>
              <a:t>Autor: Mgr. Iva </a:t>
            </a:r>
            <a:r>
              <a:rPr lang="cs-CZ" dirty="0" err="1" smtClean="0">
                <a:solidFill>
                  <a:schemeClr val="tx1"/>
                </a:solidFill>
                <a:latin typeface="Book Antiqua" pitchFamily="18" charset="0"/>
              </a:rPr>
              <a:t>Hirschová</a:t>
            </a:r>
            <a:endParaRPr lang="cs-CZ" dirty="0" smtClean="0">
              <a:solidFill>
                <a:schemeClr val="tx1"/>
              </a:solidFill>
              <a:latin typeface="Book Antiqua" pitchFamily="18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Book Antiqua" pitchFamily="18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Book Antiqua" pitchFamily="18" charset="0"/>
              </a:rPr>
              <a:t>VY_32_INOVACE_38_</a:t>
            </a:r>
            <a:r>
              <a:rPr lang="cs-CZ" dirty="0">
                <a:solidFill>
                  <a:schemeClr val="tx1"/>
                </a:solidFill>
                <a:latin typeface="Book Antiqua" pitchFamily="18" charset="0"/>
              </a:rPr>
              <a:t>Sloučeniny I.</a:t>
            </a:r>
            <a:endParaRPr lang="cs-CZ" dirty="0" smtClean="0">
              <a:solidFill>
                <a:schemeClr val="tx1"/>
              </a:solidFill>
              <a:latin typeface="Book Antiqua" pitchFamily="18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Book Antiqua" pitchFamily="18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Book Antiqua" pitchFamily="18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Book Antiqua" pitchFamily="18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Book Antiqua" pitchFamily="18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Book Antiqua" pitchFamily="18" charset="0"/>
              </a:rPr>
              <a:t>OP VK oblast podpory 1.4 s názvem Zlepšení podmínek pro vzdělávání na základních školách.</a:t>
            </a:r>
          </a:p>
          <a:p>
            <a:endParaRPr lang="cs-CZ" dirty="0">
              <a:latin typeface="Book Antiqua" pitchFamily="18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 Antiqua" pitchFamily="18" charset="0"/>
              </a:rPr>
              <a:t>Oxidy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latin typeface="Book Antiqua" pitchFamily="18" charset="0"/>
              </a:rPr>
              <a:t>Přiřaď názvy ke vzorcům</a:t>
            </a:r>
          </a:p>
          <a:p>
            <a:r>
              <a:rPr lang="cs-CZ" dirty="0" smtClean="0">
                <a:latin typeface="Book Antiqua" pitchFamily="18" charset="0"/>
              </a:rPr>
              <a:t>Oxid vápenatý                                    </a:t>
            </a:r>
            <a:r>
              <a:rPr lang="cs-CZ" dirty="0" err="1" smtClean="0">
                <a:latin typeface="Book Antiqua" pitchFamily="18" charset="0"/>
              </a:rPr>
              <a:t>Zn</a:t>
            </a:r>
            <a:r>
              <a:rPr lang="cs-CZ" dirty="0" smtClean="0">
                <a:latin typeface="Book Antiqua" pitchFamily="18" charset="0"/>
              </a:rPr>
              <a:t> O</a:t>
            </a:r>
          </a:p>
          <a:p>
            <a:endParaRPr lang="cs-CZ" dirty="0" smtClean="0"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Oxid manganičitý                               </a:t>
            </a:r>
            <a:r>
              <a:rPr lang="cs-CZ" dirty="0" err="1" smtClean="0">
                <a:latin typeface="Book Antiqua" pitchFamily="18" charset="0"/>
              </a:rPr>
              <a:t>Mn</a:t>
            </a:r>
            <a:r>
              <a:rPr lang="cs-CZ" dirty="0" smtClean="0">
                <a:latin typeface="Book Antiqua" pitchFamily="18" charset="0"/>
              </a:rPr>
              <a:t> O</a:t>
            </a:r>
            <a:r>
              <a:rPr lang="cs-CZ" baseline="-25000" dirty="0" smtClean="0">
                <a:latin typeface="Book Antiqua" pitchFamily="18" charset="0"/>
              </a:rPr>
              <a:t>2</a:t>
            </a:r>
            <a:endParaRPr lang="cs-CZ" dirty="0" smtClean="0">
              <a:latin typeface="Book Antiqua" pitchFamily="18" charset="0"/>
            </a:endParaRPr>
          </a:p>
          <a:p>
            <a:endParaRPr lang="cs-CZ" dirty="0" smtClean="0"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Oxid zinečnatý                                    P</a:t>
            </a:r>
            <a:r>
              <a:rPr lang="cs-CZ" baseline="-25000" dirty="0" smtClean="0">
                <a:latin typeface="Book Antiqua" pitchFamily="18" charset="0"/>
              </a:rPr>
              <a:t>2</a:t>
            </a:r>
            <a:r>
              <a:rPr lang="cs-CZ" dirty="0" smtClean="0">
                <a:latin typeface="Book Antiqua" pitchFamily="18" charset="0"/>
              </a:rPr>
              <a:t> O</a:t>
            </a:r>
            <a:r>
              <a:rPr lang="cs-CZ" baseline="-25000" dirty="0" smtClean="0">
                <a:latin typeface="Book Antiqua" pitchFamily="18" charset="0"/>
              </a:rPr>
              <a:t>5</a:t>
            </a:r>
            <a:endParaRPr lang="cs-CZ" dirty="0" smtClean="0">
              <a:latin typeface="Book Antiqua" pitchFamily="18" charset="0"/>
            </a:endParaRPr>
          </a:p>
          <a:p>
            <a:endParaRPr lang="cs-CZ" dirty="0" smtClean="0"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Oxid sírový                                          Si</a:t>
            </a:r>
            <a:r>
              <a:rPr lang="cs-CZ" baseline="-25000" dirty="0" smtClean="0">
                <a:latin typeface="Book Antiqua" pitchFamily="18" charset="0"/>
              </a:rPr>
              <a:t>2</a:t>
            </a:r>
            <a:r>
              <a:rPr lang="cs-CZ" dirty="0" smtClean="0">
                <a:latin typeface="Book Antiqua" pitchFamily="18" charset="0"/>
              </a:rPr>
              <a:t> O</a:t>
            </a:r>
            <a:r>
              <a:rPr lang="cs-CZ" baseline="-25000" dirty="0" smtClean="0">
                <a:latin typeface="Book Antiqua" pitchFamily="18" charset="0"/>
              </a:rPr>
              <a:t>4</a:t>
            </a:r>
            <a:endParaRPr lang="cs-CZ" dirty="0" smtClean="0">
              <a:latin typeface="Book Antiqua" pitchFamily="18" charset="0"/>
            </a:endParaRPr>
          </a:p>
          <a:p>
            <a:endParaRPr lang="cs-CZ" dirty="0" smtClean="0"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Oxid fosforečný                                   Mn</a:t>
            </a:r>
            <a:r>
              <a:rPr lang="cs-CZ" baseline="-25000" dirty="0" smtClean="0">
                <a:latin typeface="Book Antiqua" pitchFamily="18" charset="0"/>
              </a:rPr>
              <a:t>2</a:t>
            </a:r>
            <a:r>
              <a:rPr lang="cs-CZ" dirty="0" smtClean="0">
                <a:latin typeface="Book Antiqua" pitchFamily="18" charset="0"/>
              </a:rPr>
              <a:t> O</a:t>
            </a:r>
            <a:r>
              <a:rPr lang="cs-CZ" baseline="-25000" dirty="0" smtClean="0">
                <a:latin typeface="Book Antiqua" pitchFamily="18" charset="0"/>
              </a:rPr>
              <a:t>5</a:t>
            </a:r>
            <a:endParaRPr lang="cs-CZ" dirty="0" smtClean="0">
              <a:latin typeface="Book Antiqua" pitchFamily="18" charset="0"/>
            </a:endParaRPr>
          </a:p>
          <a:p>
            <a:endParaRPr lang="cs-CZ" dirty="0" smtClean="0"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Oxid křemičitý                                     Ca O</a:t>
            </a:r>
            <a:endParaRPr lang="cs-CZ" dirty="0">
              <a:latin typeface="Book Antiqua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 Antiqua" pitchFamily="18" charset="0"/>
              </a:rPr>
              <a:t>Sulfidy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 Antiqua" pitchFamily="18" charset="0"/>
              </a:rPr>
              <a:t>Přiřaď názvy ke vzorcům</a:t>
            </a:r>
          </a:p>
          <a:p>
            <a:r>
              <a:rPr lang="cs-CZ" dirty="0" smtClean="0">
                <a:latin typeface="Book Antiqua" pitchFamily="18" charset="0"/>
              </a:rPr>
              <a:t>Sulfid křemičitý                      Na</a:t>
            </a:r>
            <a:r>
              <a:rPr lang="cs-CZ" baseline="-25000" dirty="0" smtClean="0">
                <a:latin typeface="Book Antiqua" pitchFamily="18" charset="0"/>
              </a:rPr>
              <a:t>2</a:t>
            </a:r>
            <a:r>
              <a:rPr lang="cs-CZ" dirty="0" smtClean="0">
                <a:latin typeface="Book Antiqua" pitchFamily="18" charset="0"/>
              </a:rPr>
              <a:t> S</a:t>
            </a:r>
          </a:p>
          <a:p>
            <a:r>
              <a:rPr lang="cs-CZ" dirty="0" smtClean="0">
                <a:latin typeface="Book Antiqua" pitchFamily="18" charset="0"/>
              </a:rPr>
              <a:t>Sulfid zinečnatý                      Fe</a:t>
            </a:r>
            <a:r>
              <a:rPr lang="cs-CZ" baseline="-25000" dirty="0" smtClean="0">
                <a:latin typeface="Book Antiqua" pitchFamily="18" charset="0"/>
              </a:rPr>
              <a:t>2</a:t>
            </a:r>
            <a:r>
              <a:rPr lang="cs-CZ" dirty="0" smtClean="0">
                <a:latin typeface="Book Antiqua" pitchFamily="18" charset="0"/>
              </a:rPr>
              <a:t> S</a:t>
            </a:r>
            <a:r>
              <a:rPr lang="cs-CZ" baseline="-25000" dirty="0" smtClean="0">
                <a:latin typeface="Book Antiqua" pitchFamily="18" charset="0"/>
              </a:rPr>
              <a:t>3</a:t>
            </a:r>
            <a:endParaRPr lang="cs-CZ" dirty="0" smtClean="0"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Sulfid olovnatý                        Ag</a:t>
            </a:r>
            <a:r>
              <a:rPr lang="cs-CZ" baseline="-25000" dirty="0" smtClean="0">
                <a:latin typeface="Book Antiqua" pitchFamily="18" charset="0"/>
              </a:rPr>
              <a:t>2</a:t>
            </a:r>
            <a:r>
              <a:rPr lang="cs-CZ" dirty="0" smtClean="0">
                <a:latin typeface="Book Antiqua" pitchFamily="18" charset="0"/>
              </a:rPr>
              <a:t> S</a:t>
            </a:r>
          </a:p>
          <a:p>
            <a:r>
              <a:rPr lang="cs-CZ" dirty="0" smtClean="0">
                <a:latin typeface="Book Antiqua" pitchFamily="18" charset="0"/>
              </a:rPr>
              <a:t>Sulfid stříbrný                          Si S</a:t>
            </a:r>
            <a:r>
              <a:rPr lang="cs-CZ" baseline="-25000" dirty="0" smtClean="0">
                <a:latin typeface="Book Antiqua" pitchFamily="18" charset="0"/>
              </a:rPr>
              <a:t>2</a:t>
            </a:r>
            <a:r>
              <a:rPr lang="cs-CZ" dirty="0" smtClean="0">
                <a:latin typeface="Book Antiqua" pitchFamily="18" charset="0"/>
              </a:rPr>
              <a:t> </a:t>
            </a:r>
          </a:p>
          <a:p>
            <a:r>
              <a:rPr lang="cs-CZ" dirty="0" smtClean="0">
                <a:latin typeface="Book Antiqua" pitchFamily="18" charset="0"/>
              </a:rPr>
              <a:t>Sulfid sodný                             </a:t>
            </a:r>
            <a:r>
              <a:rPr lang="cs-CZ" dirty="0" err="1" smtClean="0">
                <a:latin typeface="Book Antiqua" pitchFamily="18" charset="0"/>
              </a:rPr>
              <a:t>Zn</a:t>
            </a:r>
            <a:r>
              <a:rPr lang="cs-CZ" dirty="0" smtClean="0">
                <a:latin typeface="Book Antiqua" pitchFamily="18" charset="0"/>
              </a:rPr>
              <a:t>  </a:t>
            </a:r>
            <a:r>
              <a:rPr lang="cs-CZ" dirty="0" smtClean="0">
                <a:latin typeface="Book Antiqua" pitchFamily="18" charset="0"/>
              </a:rPr>
              <a:t>S</a:t>
            </a:r>
          </a:p>
          <a:p>
            <a:r>
              <a:rPr lang="cs-CZ" dirty="0" smtClean="0">
                <a:latin typeface="Book Antiqua" pitchFamily="18" charset="0"/>
              </a:rPr>
              <a:t>Sulfid železitý                          </a:t>
            </a:r>
            <a:r>
              <a:rPr lang="cs-CZ" dirty="0" err="1" smtClean="0">
                <a:latin typeface="Book Antiqua" pitchFamily="18" charset="0"/>
              </a:rPr>
              <a:t>Pb</a:t>
            </a:r>
            <a:r>
              <a:rPr lang="cs-CZ" dirty="0" smtClean="0">
                <a:latin typeface="Book Antiqua" pitchFamily="18" charset="0"/>
              </a:rPr>
              <a:t>  </a:t>
            </a:r>
            <a:r>
              <a:rPr lang="cs-CZ" dirty="0" smtClean="0">
                <a:latin typeface="Book Antiqua" pitchFamily="18" charset="0"/>
              </a:rPr>
              <a:t>S</a:t>
            </a:r>
            <a:endParaRPr lang="cs-CZ" dirty="0">
              <a:latin typeface="Book Antiqua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 Antiqua" pitchFamily="18" charset="0"/>
              </a:rPr>
              <a:t>Halogenidy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Book Antiqua" pitchFamily="18" charset="0"/>
              </a:rPr>
              <a:t>Přiřaď názvy ke vzorcům</a:t>
            </a:r>
          </a:p>
          <a:p>
            <a:r>
              <a:rPr lang="cs-CZ" dirty="0" smtClean="0">
                <a:latin typeface="Book Antiqua" pitchFamily="18" charset="0"/>
              </a:rPr>
              <a:t>Chlorid sodný                    K CI</a:t>
            </a:r>
          </a:p>
          <a:p>
            <a:r>
              <a:rPr lang="cs-CZ" dirty="0" smtClean="0">
                <a:latin typeface="Book Antiqua" pitchFamily="18" charset="0"/>
              </a:rPr>
              <a:t>Jodid draselný                   K Br</a:t>
            </a:r>
          </a:p>
          <a:p>
            <a:r>
              <a:rPr lang="cs-CZ" dirty="0" smtClean="0">
                <a:latin typeface="Book Antiqua" pitchFamily="18" charset="0"/>
              </a:rPr>
              <a:t>Jodid stříbrný                     Ca CI</a:t>
            </a:r>
            <a:r>
              <a:rPr lang="cs-CZ" baseline="-25000" dirty="0" smtClean="0">
                <a:latin typeface="Book Antiqua" pitchFamily="18" charset="0"/>
              </a:rPr>
              <a:t>2</a:t>
            </a:r>
            <a:endParaRPr lang="cs-CZ" dirty="0" smtClean="0"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Bromid draselný                K I</a:t>
            </a:r>
          </a:p>
          <a:p>
            <a:r>
              <a:rPr lang="cs-CZ" dirty="0" smtClean="0">
                <a:latin typeface="Book Antiqua" pitchFamily="18" charset="0"/>
              </a:rPr>
              <a:t>Chlorid železitý                  Na CI     </a:t>
            </a:r>
          </a:p>
          <a:p>
            <a:r>
              <a:rPr lang="cs-CZ" dirty="0" smtClean="0">
                <a:latin typeface="Book Antiqua" pitchFamily="18" charset="0"/>
              </a:rPr>
              <a:t>Chlorid vápenatý               </a:t>
            </a:r>
            <a:r>
              <a:rPr lang="cs-CZ" dirty="0" err="1" smtClean="0">
                <a:latin typeface="Book Antiqua" pitchFamily="18" charset="0"/>
              </a:rPr>
              <a:t>Fe</a:t>
            </a:r>
            <a:r>
              <a:rPr lang="cs-CZ" dirty="0" smtClean="0">
                <a:latin typeface="Book Antiqua" pitchFamily="18" charset="0"/>
              </a:rPr>
              <a:t> CI</a:t>
            </a:r>
            <a:r>
              <a:rPr lang="cs-CZ" baseline="-25000" dirty="0" smtClean="0">
                <a:latin typeface="Book Antiqua" pitchFamily="18" charset="0"/>
              </a:rPr>
              <a:t>3</a:t>
            </a:r>
            <a:endParaRPr lang="cs-CZ" dirty="0">
              <a:latin typeface="Book Antiqua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Book Antiqua" pitchFamily="18" charset="0"/>
              </a:rPr>
              <a:t>Vytvořeno jako DUM do předmětu chemie na ZŠ a MŠ 17.listopadu 1325, Mladá Boleslav pro 8.ročník základní školy.</a:t>
            </a:r>
          </a:p>
          <a:p>
            <a:endParaRPr lang="cs-CZ" dirty="0" smtClean="0"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Materiál slouží k doplnění učiva o chemii.</a:t>
            </a:r>
          </a:p>
          <a:p>
            <a:endParaRPr lang="cs-CZ" dirty="0" smtClean="0"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Materiál je vhodné prezentovat pomocí  interaktivní tabule.</a:t>
            </a:r>
          </a:p>
          <a:p>
            <a:endParaRPr lang="cs-CZ" dirty="0" smtClean="0"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Materiál byl vytvořen a pilotován v II. pololetí školního roku 2012/2013.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 Antiqua" pitchFamily="18" charset="0"/>
              </a:rPr>
              <a:t>Citace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Book Antiqua" pitchFamily="18" charset="0"/>
              </a:rPr>
              <a:t>Vlastní zdroje</a:t>
            </a:r>
            <a:endParaRPr lang="cs-CZ" dirty="0">
              <a:latin typeface="Book Antiqua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174</Words>
  <Application>Microsoft Office PowerPoint</Application>
  <PresentationFormat>Předvádění na obrazovce (4:3)</PresentationFormat>
  <Paragraphs>47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Chemické sloučeniny</vt:lpstr>
      <vt:lpstr>Oxidy </vt:lpstr>
      <vt:lpstr>Sulfidy</vt:lpstr>
      <vt:lpstr>Halogenidy</vt:lpstr>
      <vt:lpstr>Prezentace aplikace PowerPoint</vt:lpstr>
      <vt:lpstr>Citace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sloučeninyI.</dc:title>
  <dc:creator>Mamka</dc:creator>
  <cp:lastModifiedBy>Iva Hirschová</cp:lastModifiedBy>
  <cp:revision>5</cp:revision>
  <dcterms:created xsi:type="dcterms:W3CDTF">2012-07-23T20:22:08Z</dcterms:created>
  <dcterms:modified xsi:type="dcterms:W3CDTF">2012-11-09T13:00:38Z</dcterms:modified>
</cp:coreProperties>
</file>