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2646AB-945F-4D62-9BD6-4AB478755DB0}" type="datetimeFigureOut">
              <a:rPr lang="cs-CZ" smtClean="0"/>
              <a:t>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1E99D7-0814-411F-BA98-9FA353E976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031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E99D7-0814-411F-BA98-9FA353E9764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823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0F1F4-B495-4CD0-8E5B-45794D54BEC1}" type="datetimeFigureOut">
              <a:rPr lang="cs-CZ" smtClean="0"/>
              <a:pPr/>
              <a:t>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AA5E21-6E42-4612-847D-71139E1CF0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latin typeface="Lucida Handwriting" pitchFamily="66" charset="0"/>
              </a:rPr>
              <a:t>Chemické sloučeniny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Lucida Handwriting" pitchFamily="66" charset="0"/>
              </a:rPr>
              <a:t>Autor: Mgr. Iva </a:t>
            </a:r>
            <a:r>
              <a:rPr lang="cs-CZ" dirty="0" err="1" smtClean="0">
                <a:solidFill>
                  <a:schemeClr val="tx1"/>
                </a:solidFill>
                <a:latin typeface="Lucida Handwriting" pitchFamily="66" charset="0"/>
              </a:rPr>
              <a:t>Hirschová</a:t>
            </a: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r>
              <a:rPr lang="cs-CZ" smtClean="0">
                <a:solidFill>
                  <a:schemeClr val="tx1"/>
                </a:solidFill>
                <a:latin typeface="Lucida Handwriting" pitchFamily="66" charset="0"/>
              </a:rPr>
              <a:t>VY_32_INOVACE_39_sloučeniny II.</a:t>
            </a: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endParaRPr lang="cs-CZ" dirty="0" smtClean="0">
              <a:solidFill>
                <a:schemeClr val="tx1"/>
              </a:solidFill>
              <a:latin typeface="Lucida Handwriting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Lucida Handwriting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chemeClr val="tx1"/>
                </a:solidFill>
                <a:latin typeface="Lucida Handwriting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latin typeface="Lucida Handwriting" pitchFamily="66" charset="0"/>
            </a:endParaRPr>
          </a:p>
          <a:p>
            <a:endParaRPr lang="cs-CZ" dirty="0">
              <a:latin typeface="Lucida Handwriting" pitchFamily="66" charset="0"/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Lucida Handwriting" pitchFamily="66" charset="0"/>
              </a:rPr>
              <a:t>H</a:t>
            </a:r>
            <a:r>
              <a:rPr lang="cs-CZ" dirty="0" smtClean="0">
                <a:latin typeface="Lucida Handwriting" pitchFamily="66" charset="0"/>
              </a:rPr>
              <a:t>ydroxidy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Přiřaď názvy ke vzorcům</a:t>
            </a:r>
          </a:p>
          <a:p>
            <a:r>
              <a:rPr lang="cs-CZ" dirty="0" smtClean="0"/>
              <a:t>Hydroxid sodný                  </a:t>
            </a:r>
            <a:r>
              <a:rPr lang="cs-CZ" dirty="0" smtClean="0"/>
              <a:t>KOH</a:t>
            </a:r>
            <a:endParaRPr lang="cs-CZ" dirty="0" smtClean="0"/>
          </a:p>
          <a:p>
            <a:r>
              <a:rPr lang="cs-CZ" dirty="0" smtClean="0"/>
              <a:t>Hydroxid vápenatý            </a:t>
            </a:r>
            <a:r>
              <a:rPr lang="cs-CZ" dirty="0" err="1" smtClean="0"/>
              <a:t>Fe</a:t>
            </a:r>
            <a:r>
              <a:rPr lang="cs-CZ" dirty="0" smtClean="0"/>
              <a:t>(OH)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Hydroxid draselný              </a:t>
            </a:r>
            <a:r>
              <a:rPr lang="cs-CZ" dirty="0" smtClean="0"/>
              <a:t>Mg(OH)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Hydroxid  železitý               </a:t>
            </a:r>
            <a:r>
              <a:rPr lang="cs-CZ" dirty="0" smtClean="0"/>
              <a:t>Ba(OH)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Hydroxid hořečnatý           </a:t>
            </a:r>
            <a:r>
              <a:rPr lang="cs-CZ" dirty="0" smtClean="0"/>
              <a:t>Ca(OH)</a:t>
            </a:r>
            <a:r>
              <a:rPr lang="cs-CZ" baseline="-25000" dirty="0" smtClean="0"/>
              <a:t>2</a:t>
            </a:r>
            <a:endParaRPr lang="cs-CZ" dirty="0" smtClean="0"/>
          </a:p>
          <a:p>
            <a:r>
              <a:rPr lang="cs-CZ" dirty="0" smtClean="0"/>
              <a:t>Hydroxid barnatý                </a:t>
            </a:r>
            <a:r>
              <a:rPr lang="cs-CZ" dirty="0" err="1" smtClean="0"/>
              <a:t>NaOH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Lucida Handwriting" pitchFamily="66" charset="0"/>
              </a:rPr>
              <a:t>K</a:t>
            </a:r>
            <a:r>
              <a:rPr lang="cs-CZ" dirty="0" smtClean="0">
                <a:latin typeface="Lucida Handwriting" pitchFamily="66" charset="0"/>
              </a:rPr>
              <a:t>yseliny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názvy ke vzorcům</a:t>
            </a:r>
          </a:p>
          <a:p>
            <a:r>
              <a:rPr lang="cs-CZ" dirty="0" smtClean="0"/>
              <a:t>Kyselina sírová                          H</a:t>
            </a:r>
            <a:r>
              <a:rPr lang="cs-CZ" baseline="-25000" dirty="0" smtClean="0"/>
              <a:t>2</a:t>
            </a:r>
            <a:r>
              <a:rPr lang="cs-CZ" dirty="0" smtClean="0"/>
              <a:t> S 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Kyselina chlorovodíková          H I</a:t>
            </a:r>
          </a:p>
          <a:p>
            <a:r>
              <a:rPr lang="cs-CZ" dirty="0" smtClean="0"/>
              <a:t>Kyselina uhličitá                        H CI</a:t>
            </a:r>
          </a:p>
          <a:p>
            <a:r>
              <a:rPr lang="cs-CZ" dirty="0" smtClean="0"/>
              <a:t>Kyselina fluorovodíková           H N 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Kyselina dusná                           HF</a:t>
            </a:r>
          </a:p>
          <a:p>
            <a:r>
              <a:rPr lang="cs-CZ" dirty="0" smtClean="0"/>
              <a:t>Jodovodík                                    H </a:t>
            </a:r>
            <a:r>
              <a:rPr lang="cs-CZ" baseline="-25000" dirty="0" smtClean="0"/>
              <a:t>2</a:t>
            </a:r>
            <a:r>
              <a:rPr lang="cs-CZ" dirty="0" smtClean="0"/>
              <a:t>C O</a:t>
            </a:r>
            <a:r>
              <a:rPr lang="cs-CZ" baseline="-25000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Lucida Handwriting" pitchFamily="66" charset="0"/>
              </a:rPr>
              <a:t>S</a:t>
            </a:r>
            <a:r>
              <a:rPr lang="cs-CZ" dirty="0" smtClean="0">
                <a:latin typeface="Lucida Handwriting" pitchFamily="66" charset="0"/>
              </a:rPr>
              <a:t>oli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Přiřaď názvy ke vzorcům</a:t>
            </a:r>
          </a:p>
          <a:p>
            <a:r>
              <a:rPr lang="cs-CZ" dirty="0" smtClean="0"/>
              <a:t>Uhličitan sodný                Na CIO</a:t>
            </a:r>
          </a:p>
          <a:p>
            <a:r>
              <a:rPr lang="cs-CZ" dirty="0" smtClean="0"/>
              <a:t>Uhličitan vápenatý          K NO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Dusičnan draselný           </a:t>
            </a:r>
            <a:r>
              <a:rPr lang="cs-CZ" dirty="0" err="1" smtClean="0"/>
              <a:t>Zn</a:t>
            </a:r>
            <a:r>
              <a:rPr lang="cs-CZ" dirty="0" smtClean="0"/>
              <a:t> SO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r>
              <a:rPr lang="cs-CZ" dirty="0" smtClean="0"/>
              <a:t>Síran zinečnatý                 AI</a:t>
            </a:r>
            <a:r>
              <a:rPr lang="cs-CZ" baseline="-25000" dirty="0" smtClean="0"/>
              <a:t>3</a:t>
            </a:r>
            <a:r>
              <a:rPr lang="cs-CZ" dirty="0" smtClean="0"/>
              <a:t> (PO </a:t>
            </a:r>
            <a:r>
              <a:rPr lang="cs-CZ" baseline="-25000" dirty="0" smtClean="0"/>
              <a:t>4</a:t>
            </a:r>
            <a:r>
              <a:rPr lang="cs-CZ" dirty="0" smtClean="0"/>
              <a:t>)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Fosforečnan hlinitý          Ca CO</a:t>
            </a:r>
            <a:r>
              <a:rPr lang="cs-CZ" baseline="-25000" dirty="0" smtClean="0"/>
              <a:t>3</a:t>
            </a:r>
            <a:endParaRPr lang="cs-CZ" dirty="0" smtClean="0"/>
          </a:p>
          <a:p>
            <a:r>
              <a:rPr lang="cs-CZ" dirty="0" smtClean="0"/>
              <a:t>Chlornan sodný                 Na</a:t>
            </a:r>
            <a:r>
              <a:rPr lang="cs-CZ" baseline="-25000" dirty="0" smtClean="0"/>
              <a:t>2</a:t>
            </a:r>
            <a:r>
              <a:rPr lang="cs-CZ" dirty="0" smtClean="0"/>
              <a:t> (CO</a:t>
            </a:r>
            <a:r>
              <a:rPr lang="cs-CZ" baseline="-25000" dirty="0" smtClean="0"/>
              <a:t>3</a:t>
            </a:r>
            <a:r>
              <a:rPr lang="cs-CZ" dirty="0" smtClean="0"/>
              <a:t> )</a:t>
            </a:r>
            <a:r>
              <a:rPr lang="cs-CZ" baseline="-25000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Lucida Handwriting" pitchFamily="66" charset="0"/>
              </a:rPr>
              <a:t>Vytvořeno jako DUM do předmětu chemie na ZŠ a MŠ 17.listopadu 1325, Mladá Boleslav pro 8.ročník základní školy.</a:t>
            </a:r>
          </a:p>
          <a:p>
            <a:endParaRPr lang="cs-CZ" dirty="0" smtClean="0">
              <a:latin typeface="Lucida Handwriting" pitchFamily="66" charset="0"/>
            </a:endParaRPr>
          </a:p>
          <a:p>
            <a:r>
              <a:rPr lang="cs-CZ" dirty="0" smtClean="0">
                <a:latin typeface="Lucida Handwriting" pitchFamily="66" charset="0"/>
              </a:rPr>
              <a:t>Materiál slouží k doplnění učiva o chemii.</a:t>
            </a:r>
          </a:p>
          <a:p>
            <a:endParaRPr lang="cs-CZ" dirty="0" smtClean="0">
              <a:latin typeface="Lucida Handwriting" pitchFamily="66" charset="0"/>
            </a:endParaRPr>
          </a:p>
          <a:p>
            <a:r>
              <a:rPr lang="cs-CZ" dirty="0" smtClean="0">
                <a:latin typeface="Lucida Handwriting" pitchFamily="66" charset="0"/>
              </a:rPr>
              <a:t>Materiál je vhodné prezentovat pomocí  interaktivní tabule.</a:t>
            </a:r>
          </a:p>
          <a:p>
            <a:endParaRPr lang="cs-CZ" dirty="0" smtClean="0">
              <a:latin typeface="Lucida Handwriting" pitchFamily="66" charset="0"/>
            </a:endParaRPr>
          </a:p>
          <a:p>
            <a:r>
              <a:rPr lang="cs-CZ" dirty="0" smtClean="0">
                <a:latin typeface="Lucida Handwriting" pitchFamily="66" charset="0"/>
              </a:rPr>
              <a:t>Materiál byl vytvořen a pilotován v II. pololetí školního roku 2012/2013.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Lucida Handwriting" pitchFamily="66" charset="0"/>
              </a:rPr>
              <a:t>Citace</a:t>
            </a:r>
            <a:endParaRPr lang="cs-CZ" dirty="0">
              <a:latin typeface="Lucida Handwriting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Lucida Handwriting" pitchFamily="66" charset="0"/>
              </a:rPr>
              <a:t>Vlastní zdroje</a:t>
            </a:r>
            <a:endParaRPr lang="cs-CZ" dirty="0">
              <a:latin typeface="Lucida Handwriting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175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Chemické sloučeniny</vt:lpstr>
      <vt:lpstr>Hydroxidy</vt:lpstr>
      <vt:lpstr>Kyseliny</vt:lpstr>
      <vt:lpstr>Soli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Sloučeniny II</dc:title>
  <dc:creator>Mamka</dc:creator>
  <cp:lastModifiedBy>Iva Hirschová</cp:lastModifiedBy>
  <cp:revision>3</cp:revision>
  <dcterms:created xsi:type="dcterms:W3CDTF">2012-07-23T20:50:02Z</dcterms:created>
  <dcterms:modified xsi:type="dcterms:W3CDTF">2012-09-06T14:11:52Z</dcterms:modified>
</cp:coreProperties>
</file>