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8" r:id="rId2"/>
    <p:sldId id="257" r:id="rId3"/>
    <p:sldId id="297" r:id="rId4"/>
    <p:sldId id="298" r:id="rId5"/>
    <p:sldId id="299" r:id="rId6"/>
    <p:sldId id="300" r:id="rId7"/>
    <p:sldId id="301" r:id="rId8"/>
    <p:sldId id="28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71728" autoAdjust="0"/>
  </p:normalViewPr>
  <p:slideViewPr>
    <p:cSldViewPr>
      <p:cViewPr>
        <p:scale>
          <a:sx n="78" d="100"/>
          <a:sy n="78" d="100"/>
        </p:scale>
        <p:origin x="-912" y="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Eva Vysoudilová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VY_32_INOVACE_19_ČR – součást společenstva hospodářsky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                                               vyspělých států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Vlastivěda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 custLinFactNeighborX="621" custLinFactNeighborY="-1707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Eva Vysoudilová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VY_32_INOVACE_19_ČR – součást společenstva hospodářsky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                                               vyspělých států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44215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Vlastivěda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44215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27EBF3-2B46-498D-B3EF-927BD908E1F3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110B5-10A6-4372-9EE3-D1883CDC5A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6094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aolin" TargetMode="External"/><Relationship Id="rId2" Type="http://schemas.openxmlformats.org/officeDocument/2006/relationships/hyperlink" Target="http://cs.wikipedia.org/wiki/%C4%8Cern%C3%A9_uhl%C3%AD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V%C3%A1penec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hyperlink" Target="http://cs.wikipedia.org/wiki/%C5%A0koda_Auto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cs.wikipedia.org/wiki/Rop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81206881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Česká republika – průmyslově vyspělý stát, naleziště surovin, výroba, vývoz výrobků, zemědělství.</a:t>
            </a:r>
          </a:p>
          <a:p>
            <a:r>
              <a:rPr lang="cs-CZ" dirty="0" smtClean="0"/>
              <a:t>Určeno </a:t>
            </a:r>
            <a:r>
              <a:rPr lang="cs-CZ" dirty="0"/>
              <a:t>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Vypracováno dne 25. 11. 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Nerostné zdroje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3400" dirty="0" smtClean="0"/>
              <a:t>ČR je průmyslově vyspělým státem.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sz="3400" dirty="0" smtClean="0"/>
              <a:t>Nachází se u nás významná naleziště</a:t>
            </a:r>
          </a:p>
          <a:p>
            <a:pPr marL="0" indent="0">
              <a:buNone/>
            </a:pPr>
            <a:endParaRPr lang="cs-CZ" sz="3400" dirty="0" smtClean="0"/>
          </a:p>
          <a:p>
            <a:pPr marL="0" indent="0">
              <a:buNone/>
            </a:pPr>
            <a:endParaRPr lang="cs-CZ" sz="3400" dirty="0" smtClean="0"/>
          </a:p>
          <a:p>
            <a:endParaRPr lang="cs-CZ" sz="3200" dirty="0"/>
          </a:p>
          <a:p>
            <a:r>
              <a:rPr lang="cs-CZ" sz="3200" dirty="0">
                <a:hlinkClick r:id="rId2"/>
              </a:rPr>
              <a:t>http://cs.wikipedia.org/wiki/%C4%8Cern%C3%A9_uhl%C3%AD</a:t>
            </a:r>
            <a:endParaRPr lang="cs-CZ" sz="3200" dirty="0"/>
          </a:p>
          <a:p>
            <a:r>
              <a:rPr lang="cs-CZ" sz="3200" dirty="0" smtClean="0">
                <a:hlinkClick r:id="rId3"/>
              </a:rPr>
              <a:t>http://cs.wikipedia.org/wiki/Kaolin</a:t>
            </a:r>
            <a:endParaRPr lang="cs-CZ" sz="3200" dirty="0" smtClean="0"/>
          </a:p>
          <a:p>
            <a:r>
              <a:rPr lang="cs-CZ" sz="3200" dirty="0" smtClean="0">
                <a:hlinkClick r:id="rId4"/>
              </a:rPr>
              <a:t>http://cs.wikipedia.org/wiki/V%C3%A1penec</a:t>
            </a: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  <a:p>
            <a:endParaRPr lang="cs-CZ" sz="3200" dirty="0" smtClean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4932040" y="2821614"/>
            <a:ext cx="1217224" cy="751402"/>
          </a:xfrm>
          <a:prstGeom prst="flowChartPunchedTap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r>
              <a:rPr lang="cs-CZ" sz="2000" dirty="0" smtClean="0"/>
              <a:t>uhlí</a:t>
            </a:r>
            <a:endParaRPr lang="cs-CZ" sz="2000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6149264" y="2024562"/>
            <a:ext cx="1159040" cy="797052"/>
          </a:xfrm>
          <a:prstGeom prst="flowChartPunchedTape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kaolinu</a:t>
            </a:r>
            <a:endParaRPr lang="cs-CZ" sz="2000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7308304" y="2867988"/>
            <a:ext cx="1296144" cy="705028"/>
          </a:xfrm>
          <a:prstGeom prst="flowChartPunchedTap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vápence.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7765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Výroba v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Světově </a:t>
            </a:r>
            <a:r>
              <a:rPr lang="cs-CZ" dirty="0"/>
              <a:t>proslulá je </a:t>
            </a:r>
            <a:r>
              <a:rPr lang="cs-CZ" dirty="0" smtClean="0"/>
              <a:t>výroba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Vývojový diagram: dokument 7"/>
          <p:cNvSpPr/>
          <p:nvPr/>
        </p:nvSpPr>
        <p:spPr>
          <a:xfrm>
            <a:off x="4662968" y="2019332"/>
            <a:ext cx="1349192" cy="612648"/>
          </a:xfrm>
          <a:prstGeom prst="flowChartDocumen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skla</a:t>
            </a:r>
            <a:endParaRPr lang="cs-CZ" dirty="0"/>
          </a:p>
        </p:txBody>
      </p:sp>
      <p:pic>
        <p:nvPicPr>
          <p:cNvPr id="9" name="Picture 6" descr="C:\Users\ucitel\AppData\Local\Microsoft\Windows\Temporary Internet Files\Content.IE5\1TZF997Z\MP9004070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90" y="2492895"/>
            <a:ext cx="3421854" cy="274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ucitel\AppData\Local\Microsoft\Windows\Temporary Internet Files\Content.IE5\RU2MK6A2\MP9003999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952" y="2019332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ucitel\AppData\Local\Microsoft\Windows\Temporary Internet Files\Content.IE5\6LI596LZ\MP90043880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615" y="2780928"/>
            <a:ext cx="1588545" cy="120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Vývojový diagram: dokument 11"/>
          <p:cNvSpPr/>
          <p:nvPr/>
        </p:nvSpPr>
        <p:spPr>
          <a:xfrm>
            <a:off x="1979712" y="5674962"/>
            <a:ext cx="1667009" cy="612648"/>
          </a:xfrm>
          <a:prstGeom prst="flowChartDocumen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porcelánu</a:t>
            </a:r>
            <a:endParaRPr lang="cs-CZ" dirty="0"/>
          </a:p>
        </p:txBody>
      </p:sp>
      <p:sp>
        <p:nvSpPr>
          <p:cNvPr id="13" name="Vývojový diagram: dokument 12"/>
          <p:cNvSpPr/>
          <p:nvPr/>
        </p:nvSpPr>
        <p:spPr>
          <a:xfrm>
            <a:off x="6588592" y="4149080"/>
            <a:ext cx="1177280" cy="612648"/>
          </a:xfrm>
          <a:prstGeom prst="flowChartDocumen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eramiky.</a:t>
            </a:r>
            <a:endParaRPr lang="cs-CZ" dirty="0"/>
          </a:p>
        </p:txBody>
      </p:sp>
      <p:pic>
        <p:nvPicPr>
          <p:cNvPr id="2050" name="Picture 2" descr="C:\Users\ucitel\AppData\Local\Microsoft\Windows\Temporary Internet Files\Content.IE5\ATFSJW8F\MP900177960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1262" y="3993798"/>
            <a:ext cx="2003690" cy="261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citel\AppData\Local\Microsoft\Windows\Temporary Internet Files\Content.IE5\RU2MK6A2\MC90035910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772" y="4620488"/>
            <a:ext cx="1360488" cy="184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49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Výrobky na vývoz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Dobře se </a:t>
            </a:r>
            <a:r>
              <a:rPr lang="cs-CZ" dirty="0" smtClean="0"/>
              <a:t>prodává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http://cs.wikipedia.org/wiki/%C5%A0koda_Auto</a:t>
            </a:r>
            <a:endParaRPr lang="cs-CZ" dirty="0"/>
          </a:p>
          <a:p>
            <a:endParaRPr lang="cs-CZ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3698000" y="2132856"/>
            <a:ext cx="914400" cy="648072"/>
          </a:xfrm>
          <a:prstGeom prst="flowChartPunchedTap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chmel</a:t>
            </a:r>
            <a:endParaRPr lang="cs-CZ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5204072" y="2119496"/>
            <a:ext cx="914400" cy="648072"/>
          </a:xfrm>
          <a:prstGeom prst="flowChartPunchedTap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pivo</a:t>
            </a:r>
            <a:endParaRPr lang="cs-CZ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6516216" y="2132856"/>
            <a:ext cx="2201512" cy="662756"/>
          </a:xfrm>
          <a:prstGeom prst="flowChartPunchedTap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sobní automobily.</a:t>
            </a:r>
            <a:endParaRPr lang="cs-CZ" dirty="0"/>
          </a:p>
        </p:txBody>
      </p:sp>
      <p:pic>
        <p:nvPicPr>
          <p:cNvPr id="3074" name="Picture 2" descr="C:\Users\ucitel\AppData\Local\Microsoft\Windows\Temporary Internet Files\Content.IE5\5AGOQX3Y\MC90033131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704306"/>
            <a:ext cx="1814512" cy="144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citel\AppData\Local\Microsoft\Windows\Temporary Internet Files\Content.IE5\QTKQN9PJ\MC90044179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272" y="3132934"/>
            <a:ext cx="2038128" cy="2311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citel\AppData\Local\Microsoft\Windows\Temporary Internet Files\Content.IE5\ATFSJW8F\MC90033604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28999"/>
            <a:ext cx="3888432" cy="223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1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musíme dovážet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Náš stát musí dovážet hlavně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>
                <a:hlinkClick r:id="rId2"/>
              </a:rPr>
              <a:t>http://cs.wikipedia.org/wiki/Ropa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Vývojový diagram: dokument 3"/>
          <p:cNvSpPr/>
          <p:nvPr/>
        </p:nvSpPr>
        <p:spPr>
          <a:xfrm>
            <a:off x="5148064" y="1988840"/>
            <a:ext cx="914400" cy="648072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ropu</a:t>
            </a:r>
            <a:endParaRPr lang="cs-CZ" dirty="0"/>
          </a:p>
        </p:txBody>
      </p:sp>
      <p:sp>
        <p:nvSpPr>
          <p:cNvPr id="5" name="Vývojový diagram: dokument 4"/>
          <p:cNvSpPr/>
          <p:nvPr/>
        </p:nvSpPr>
        <p:spPr>
          <a:xfrm>
            <a:off x="6516216" y="1988840"/>
            <a:ext cx="1296144" cy="648072"/>
          </a:xfrm>
          <a:prstGeom prst="flowChartDocumen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emní plyn</a:t>
            </a:r>
            <a:endParaRPr lang="cs-CZ" dirty="0"/>
          </a:p>
        </p:txBody>
      </p:sp>
      <p:sp>
        <p:nvSpPr>
          <p:cNvPr id="6" name="Vývojový diagram: dokument 5"/>
          <p:cNvSpPr/>
          <p:nvPr/>
        </p:nvSpPr>
        <p:spPr>
          <a:xfrm>
            <a:off x="1259632" y="2494816"/>
            <a:ext cx="2880320" cy="718160"/>
          </a:xfrm>
          <a:prstGeom prst="flowChartDocumen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uroviny pro chemický průmysl.</a:t>
            </a:r>
            <a:endParaRPr lang="cs-CZ" dirty="0"/>
          </a:p>
        </p:txBody>
      </p:sp>
      <p:pic>
        <p:nvPicPr>
          <p:cNvPr id="4098" name="Picture 2" descr="C:\Users\ucitel\AppData\Local\Microsoft\Windows\Temporary Internet Files\Content.IE5\YQS9JXYS\MP90018509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50930"/>
            <a:ext cx="2051680" cy="3039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ucitel\AppData\Local\Microsoft\Windows\Temporary Internet Files\Content.IE5\06P0HCFO\MC9001496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803130"/>
            <a:ext cx="2313160" cy="197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41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České republice jsou vhodné podmínky pro </a:t>
            </a:r>
            <a:endParaRPr lang="cs-CZ" dirty="0"/>
          </a:p>
        </p:txBody>
      </p:sp>
      <p:pic>
        <p:nvPicPr>
          <p:cNvPr id="5123" name="Picture 3" descr="C:\Users\ucitel\AppData\Local\Microsoft\Windows\Temporary Internet Files\Content.IE5\6LI596LZ\MP9004331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20" y="2564904"/>
            <a:ext cx="2448272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citel\AppData\Local\Microsoft\Windows\Temporary Internet Files\Content.IE5\5AGOQX3Y\MP90017794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36912"/>
            <a:ext cx="2880320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ucitel\AppData\Local\Microsoft\Windows\Temporary Internet Files\Content.IE5\WMN50XKN\MP90040669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752" y="4581128"/>
            <a:ext cx="4342808" cy="192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vojový diagram: dokument 4"/>
          <p:cNvSpPr/>
          <p:nvPr/>
        </p:nvSpPr>
        <p:spPr>
          <a:xfrm>
            <a:off x="7092280" y="2420888"/>
            <a:ext cx="1772816" cy="1008112"/>
          </a:xfrm>
          <a:prstGeom prst="flowChartDocumen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zemědělství.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456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-  www.office.com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075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2751</TotalTime>
  <Words>166</Words>
  <Application>Microsoft Office PowerPoint</Application>
  <PresentationFormat>Předvádění na obrazovce (4:3)</PresentationFormat>
  <Paragraphs>80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Nerostné zdroje ČR</vt:lpstr>
      <vt:lpstr>Výroba v ČR</vt:lpstr>
      <vt:lpstr>Výrobky na vývoz</vt:lpstr>
      <vt:lpstr>Co musíme dovážet</vt:lpstr>
      <vt:lpstr>Zemědělství ČR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291</cp:revision>
  <dcterms:created xsi:type="dcterms:W3CDTF">2011-06-20T10:40:08Z</dcterms:created>
  <dcterms:modified xsi:type="dcterms:W3CDTF">2011-11-29T13:26:12Z</dcterms:modified>
</cp:coreProperties>
</file>