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8" r:id="rId2"/>
    <p:sldId id="257" r:id="rId3"/>
    <p:sldId id="259" r:id="rId4"/>
    <p:sldId id="265" r:id="rId5"/>
    <p:sldId id="267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7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VY_32_INOVACE_01_Živá a neživá příroda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VY_32_INOVACE_01_Živá a neživá příroda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D8C36E-50A8-4D0E-A581-858D28361FA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01491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94216531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Rozmanitost přírody, dělení živé a neživé přírody, vzájemné vztahy přírodnin, rovnováha na Zemi.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30. 7.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978495"/>
          </a:xfrm>
        </p:spPr>
        <p:txBody>
          <a:bodyPr/>
          <a:lstStyle/>
          <a:p>
            <a:r>
              <a:rPr lang="cs-CZ" dirty="0" smtClean="0"/>
              <a:t>Vytváří základní podmínky potřebné pro život.</a:t>
            </a:r>
          </a:p>
          <a:p>
            <a:r>
              <a:rPr lang="cs-CZ" dirty="0" smtClean="0"/>
              <a:t>Obklopuje nás v podobě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Neživá příroda</a:t>
            </a: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4644008" y="2564904"/>
            <a:ext cx="1584176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vzduchu</a:t>
            </a:r>
            <a:endParaRPr lang="cs-CZ" dirty="0"/>
          </a:p>
        </p:txBody>
      </p:sp>
      <p:sp>
        <p:nvSpPr>
          <p:cNvPr id="9" name="Slza 8"/>
          <p:cNvSpPr/>
          <p:nvPr/>
        </p:nvSpPr>
        <p:spPr>
          <a:xfrm rot="21107909">
            <a:off x="1888875" y="3262650"/>
            <a:ext cx="1405522" cy="834747"/>
          </a:xfrm>
          <a:prstGeom prst="teardrop">
            <a:avLst>
              <a:gd name="adj" fmla="val 102130"/>
            </a:avLst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vody</a:t>
            </a:r>
            <a:endParaRPr lang="cs-CZ" dirty="0"/>
          </a:p>
        </p:txBody>
      </p:sp>
      <p:sp>
        <p:nvSpPr>
          <p:cNvPr id="10" name="Slunce 9"/>
          <p:cNvSpPr/>
          <p:nvPr/>
        </p:nvSpPr>
        <p:spPr>
          <a:xfrm>
            <a:off x="5796136" y="3215402"/>
            <a:ext cx="2808312" cy="2229822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epla a světla ze Slunce</a:t>
            </a:r>
            <a:endParaRPr lang="cs-CZ" dirty="0"/>
          </a:p>
        </p:txBody>
      </p:sp>
      <p:sp>
        <p:nvSpPr>
          <p:cNvPr id="11" name="Vlna 10"/>
          <p:cNvSpPr/>
          <p:nvPr/>
        </p:nvSpPr>
        <p:spPr>
          <a:xfrm>
            <a:off x="755576" y="4509120"/>
            <a:ext cx="2232248" cy="1152128"/>
          </a:xfrm>
          <a:prstGeom prst="wave">
            <a:avLst>
              <a:gd name="adj1" fmla="val 12500"/>
              <a:gd name="adj2" fmla="val 2605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půdy</a:t>
            </a:r>
            <a:endParaRPr lang="cs-CZ" dirty="0"/>
          </a:p>
        </p:txBody>
      </p:sp>
      <p:sp>
        <p:nvSpPr>
          <p:cNvPr id="12" name="Lichoběžník 11"/>
          <p:cNvSpPr/>
          <p:nvPr/>
        </p:nvSpPr>
        <p:spPr>
          <a:xfrm>
            <a:off x="3346750" y="4869160"/>
            <a:ext cx="2521394" cy="936104"/>
          </a:xfrm>
          <a:prstGeom prst="trapezoid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erostů a hornin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0474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Živá příroda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Mezi živé organismy patří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28" name="Picture 4" descr="C:\Users\ucitel\AppData\Local\Microsoft\Windows\Temporary Internet Files\Content.IE5\Y9DDGHCB\MP9004310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944" y="3498696"/>
            <a:ext cx="309634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48QXBN8E\MC9001933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437112"/>
            <a:ext cx="3240360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citel\AppData\Local\Microsoft\Windows\Temporary Internet Files\Content.IE5\105HEE0N\MP900433084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124744"/>
            <a:ext cx="3240360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0412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Přesmyčky – </a:t>
            </a:r>
            <a:br>
              <a:rPr lang="cs-CZ" dirty="0" smtClean="0"/>
            </a:br>
            <a:r>
              <a:rPr lang="cs-CZ" dirty="0" smtClean="0"/>
              <a:t>přírodniny živé a neživé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Vyřešte a přiřaďte do správné skupiny: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NIHORNA, VEMRANEC, LABED, MRSK, PLOTE, </a:t>
            </a:r>
          </a:p>
          <a:p>
            <a:pPr marL="0" indent="0">
              <a:buNone/>
            </a:pPr>
            <a:r>
              <a:rPr lang="cs-CZ" dirty="0" smtClean="0"/>
              <a:t>    VAKRÁ, DAVO, ZEJEVEC, CHOHŘIBSU, KAKORSÝ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19325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Živé přírodniny: </a:t>
            </a:r>
            <a:r>
              <a:rPr lang="cs-CZ" i="1" dirty="0" smtClean="0">
                <a:solidFill>
                  <a:srgbClr val="00B050"/>
                </a:solidFill>
              </a:rPr>
              <a:t>mravenec, bedla, smrk, kráva, jezevec,</a:t>
            </a:r>
          </a:p>
          <a:p>
            <a:pPr marL="0" indent="0">
              <a:buNone/>
            </a:pPr>
            <a:r>
              <a:rPr lang="cs-CZ" i="1" dirty="0">
                <a:solidFill>
                  <a:srgbClr val="00B050"/>
                </a:solidFill>
              </a:rPr>
              <a:t> </a:t>
            </a:r>
            <a:r>
              <a:rPr lang="cs-CZ" i="1" dirty="0" smtClean="0">
                <a:solidFill>
                  <a:srgbClr val="00B050"/>
                </a:solidFill>
              </a:rPr>
              <a:t>                               suchohřib, sýkorka</a:t>
            </a:r>
            <a:endParaRPr lang="cs-CZ" i="1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Neživé přírodniny</a:t>
            </a:r>
            <a:r>
              <a:rPr lang="cs-CZ" i="1" dirty="0" smtClean="0"/>
              <a:t>: </a:t>
            </a:r>
            <a:r>
              <a:rPr lang="cs-CZ" i="1" dirty="0" smtClean="0">
                <a:solidFill>
                  <a:srgbClr val="7030A0"/>
                </a:solidFill>
              </a:rPr>
              <a:t>hornina, teplo, voda</a:t>
            </a:r>
            <a:endParaRPr lang="cs-CZ" i="1" dirty="0" smtClean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0202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463</TotalTime>
  <Words>162</Words>
  <Application>Microsoft Office PowerPoint</Application>
  <PresentationFormat>Předvádění na obrazovce (4:3)</PresentationFormat>
  <Paragraphs>40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Neživá příroda</vt:lpstr>
      <vt:lpstr>Živá příroda</vt:lpstr>
      <vt:lpstr>Přesmyčky –  přírodniny živé a neživé</vt:lpstr>
      <vt:lpstr>Správné řešení: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58</cp:revision>
  <dcterms:created xsi:type="dcterms:W3CDTF">2011-06-20T10:40:08Z</dcterms:created>
  <dcterms:modified xsi:type="dcterms:W3CDTF">2012-10-09T18:23:06Z</dcterms:modified>
</cp:coreProperties>
</file>