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69" r:id="rId4"/>
    <p:sldId id="270" r:id="rId5"/>
    <p:sldId id="271" r:id="rId6"/>
    <p:sldId id="272" r:id="rId7"/>
    <p:sldId id="273" r:id="rId8"/>
    <p:sldId id="27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734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VY_32_INOVACE_02_Podmínky života na Zemi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VY_32_INOVACE_02_Podmínky života na Zemi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7.12.2012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275488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životní podmínky, závislost života na neživé přírodě, vzduch, voda, půda, teplo a světlo ze Slunce.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23. </a:t>
            </a:r>
            <a:r>
              <a:rPr lang="cs-CZ" dirty="0"/>
              <a:t>8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Společným znakem všech živých organizmů je </a:t>
            </a:r>
          </a:p>
          <a:p>
            <a:endParaRPr lang="cs-CZ" dirty="0"/>
          </a:p>
          <a:p>
            <a:r>
              <a:rPr lang="cs-CZ" dirty="0" smtClean="0"/>
              <a:t>Vdechují vzduch s                       který spotřebovávají.</a:t>
            </a:r>
          </a:p>
          <a:p>
            <a:r>
              <a:rPr lang="cs-CZ" dirty="0" smtClean="0"/>
              <a:t>Vydechují vzduch, kde převládá 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2483768" y="2348880"/>
            <a:ext cx="3001096" cy="576064"/>
          </a:xfrm>
          <a:prstGeom prst="flowChartPunchedTap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ýchání.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3491880" y="2924944"/>
            <a:ext cx="1634480" cy="504056"/>
          </a:xfrm>
          <a:prstGeom prst="flowChartPunchedTape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yslíkem,</a:t>
            </a:r>
            <a:endParaRPr lang="cs-CZ" dirty="0"/>
          </a:p>
        </p:txBody>
      </p:sp>
      <p:sp>
        <p:nvSpPr>
          <p:cNvPr id="7" name="Vývojový diagram: děrná páska 6"/>
          <p:cNvSpPr/>
          <p:nvPr/>
        </p:nvSpPr>
        <p:spPr>
          <a:xfrm>
            <a:off x="5436096" y="3284984"/>
            <a:ext cx="1944216" cy="648072"/>
          </a:xfrm>
          <a:prstGeom prst="flowChartPunchedTap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xid uhličitý.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Y9DDGHCB\MP9004072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89040"/>
            <a:ext cx="2880320" cy="3005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hnutá šipka doleva 8"/>
          <p:cNvSpPr/>
          <p:nvPr/>
        </p:nvSpPr>
        <p:spPr>
          <a:xfrm rot="21072701">
            <a:off x="4849727" y="4372236"/>
            <a:ext cx="2232248" cy="932534"/>
          </a:xfrm>
          <a:prstGeom prst="curved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kyslík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4309121" y="5641848"/>
            <a:ext cx="2495128" cy="1027512"/>
          </a:xfrm>
          <a:prstGeom prst="curved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xid uhličitý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6885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Rostliny přijímají vodu svými 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Živočichové přijímají vodu přímo nebo jako součást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ucitel\AppData\Local\Microsoft\Windows\Temporary Internet Files\Content.IE5\Y9DDGHCB\MC900332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87982"/>
            <a:ext cx="2340171" cy="1741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ývojový diagram: alternativní postup 3"/>
          <p:cNvSpPr/>
          <p:nvPr/>
        </p:nvSpPr>
        <p:spPr>
          <a:xfrm>
            <a:off x="2267744" y="2558491"/>
            <a:ext cx="1872208" cy="654486"/>
          </a:xfrm>
          <a:prstGeom prst="flowChartAlternateProcess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ořeny</a:t>
            </a:r>
          </a:p>
          <a:p>
            <a:pPr algn="ctr"/>
            <a:endParaRPr lang="cs-CZ" dirty="0"/>
          </a:p>
        </p:txBody>
      </p:sp>
      <p:pic>
        <p:nvPicPr>
          <p:cNvPr id="2054" name="Picture 6" descr="C:\Users\ucitel\AppData\Local\Microsoft\Windows\Temporary Internet Files\Content.IE5\77RXV42P\MP9004387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3861048"/>
            <a:ext cx="5580531" cy="25178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67544" y="5805264"/>
            <a:ext cx="1944216" cy="715128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potravy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600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68424"/>
            <a:ext cx="8229600" cy="4456176"/>
          </a:xfrm>
        </p:spPr>
        <p:txBody>
          <a:bodyPr/>
          <a:lstStyle/>
          <a:p>
            <a:r>
              <a:rPr lang="cs-CZ" dirty="0" smtClean="0"/>
              <a:t>Rostliny přijímají živiny z půdy svými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prostřednictvím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Živočichy,  kteří se živí pouze                       </a:t>
            </a:r>
            <a:r>
              <a:rPr lang="cs-CZ" dirty="0"/>
              <a:t>nazýváme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Vývojový diagram: dokument 3"/>
          <p:cNvSpPr/>
          <p:nvPr/>
        </p:nvSpPr>
        <p:spPr>
          <a:xfrm>
            <a:off x="6300192" y="1916832"/>
            <a:ext cx="1418456" cy="576064"/>
          </a:xfrm>
          <a:prstGeom prst="flowChartDocument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kořeny</a:t>
            </a:r>
            <a:endParaRPr lang="cs-CZ" dirty="0"/>
          </a:p>
        </p:txBody>
      </p:sp>
      <p:sp>
        <p:nvSpPr>
          <p:cNvPr id="5" name="Slza 4"/>
          <p:cNvSpPr/>
          <p:nvPr/>
        </p:nvSpPr>
        <p:spPr>
          <a:xfrm rot="19111924">
            <a:off x="4437954" y="2572603"/>
            <a:ext cx="1019601" cy="908497"/>
          </a:xfrm>
          <a:prstGeom prst="teardrop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vody</a:t>
            </a:r>
            <a:endParaRPr lang="cs-CZ" dirty="0"/>
          </a:p>
        </p:txBody>
      </p:sp>
      <p:pic>
        <p:nvPicPr>
          <p:cNvPr id="3074" name="Picture 2" descr="C:\Users\ucitel\AppData\Local\Microsoft\Windows\Temporary Internet Files\Content.IE5\WKET5F96\MP9003996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787034"/>
            <a:ext cx="3024336" cy="1362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dokument 6"/>
          <p:cNvSpPr/>
          <p:nvPr/>
        </p:nvSpPr>
        <p:spPr>
          <a:xfrm>
            <a:off x="5076056" y="4077072"/>
            <a:ext cx="1584176" cy="576064"/>
          </a:xfrm>
          <a:prstGeom prst="flowChartDocumen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rostlinami</a:t>
            </a:r>
            <a:endParaRPr lang="cs-CZ" dirty="0"/>
          </a:p>
        </p:txBody>
      </p:sp>
      <p:sp>
        <p:nvSpPr>
          <p:cNvPr id="8" name="Vývojový diagram: dokument 7"/>
          <p:cNvSpPr/>
          <p:nvPr/>
        </p:nvSpPr>
        <p:spPr>
          <a:xfrm>
            <a:off x="827583" y="4653136"/>
            <a:ext cx="2593293" cy="432048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ASRXDSUT\MP90040666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5139559"/>
            <a:ext cx="1753583" cy="156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ucitel\AppData\Local\Microsoft\Windows\Temporary Internet Files\Content.IE5\173QSXXQ\MP9001806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006064"/>
            <a:ext cx="1800200" cy="1694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48QXBN8E\MP9004072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5085184"/>
            <a:ext cx="1944215" cy="167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6179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Živočichům, kteří se živí masem se říká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Živočichové živící se rostlinami a jinými živočichy jsou</a:t>
            </a: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6444208" y="1916832"/>
            <a:ext cx="1418456" cy="504057"/>
          </a:xfrm>
          <a:prstGeom prst="flowChartDocumen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ICLMORX9\MP900399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0889"/>
            <a:ext cx="2736304" cy="180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3AFAPGG5\MP9004069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636912"/>
            <a:ext cx="295232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citel\AppData\Local\Microsoft\Windows\Temporary Internet Files\Content.IE5\105HEE0N\MP90025558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420889"/>
            <a:ext cx="1944216" cy="2016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okument 4"/>
          <p:cNvSpPr/>
          <p:nvPr/>
        </p:nvSpPr>
        <p:spPr>
          <a:xfrm>
            <a:off x="971600" y="4803600"/>
            <a:ext cx="1584176" cy="576064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pic>
        <p:nvPicPr>
          <p:cNvPr id="4103" name="Picture 7" descr="C:\Users\ucitel\AppData\Local\Microsoft\Windows\Temporary Internet Files\Content.IE5\48QXBN8E\MP90043944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9802" y="4803600"/>
            <a:ext cx="1970310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ucitel\AppData\Local\Microsoft\Windows\Temporary Internet Files\Content.IE5\5A8C1MQ3\MP9004064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803600"/>
            <a:ext cx="2376264" cy="179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ucitel\AppData\Local\Microsoft\Windows\Temporary Internet Files\Content.IE5\8MKYKRX1\MP9004317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0" y="5379664"/>
            <a:ext cx="2124236" cy="126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551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 a světlo ze 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Zdrojem tepla a světla na Zemi je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Díky příznivé vzdálenosti naší planety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od Slunce zde mohl vzniknout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 Zelené rostliny za působení světla přijímají ze vzduchu                      a vytvářejí</a:t>
            </a:r>
          </a:p>
          <a:p>
            <a:r>
              <a:rPr lang="cs-CZ" dirty="0" smtClean="0"/>
              <a:t>Tento proces se nazývá  </a:t>
            </a:r>
            <a:endParaRPr lang="cs-CZ" dirty="0"/>
          </a:p>
        </p:txBody>
      </p:sp>
      <p:pic>
        <p:nvPicPr>
          <p:cNvPr id="5122" name="Picture 2" descr="C:\Users\ucitel\AppData\Local\Microsoft\Windows\Temporary Internet Files\Content.IE5\77RXV42P\MC90044040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484784"/>
            <a:ext cx="244827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rdce 3"/>
          <p:cNvSpPr/>
          <p:nvPr/>
        </p:nvSpPr>
        <p:spPr>
          <a:xfrm>
            <a:off x="5364088" y="3429000"/>
            <a:ext cx="1440160" cy="1008112"/>
          </a:xfrm>
          <a:prstGeom prst="hear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2123728" y="4863772"/>
            <a:ext cx="1584176" cy="468632"/>
          </a:xfrm>
          <a:prstGeom prst="flowChartDocumen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xid uhličitý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5433792" y="4870804"/>
            <a:ext cx="1490464" cy="478952"/>
          </a:xfrm>
          <a:prstGeom prst="flowChart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4067944" y="5733256"/>
            <a:ext cx="2354560" cy="612648"/>
          </a:xfrm>
          <a:prstGeom prst="flowChartDocumen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fotosyntéza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4498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– www.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13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607</TotalTime>
  <Words>207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Vzduch</vt:lpstr>
      <vt:lpstr>Voda</vt:lpstr>
      <vt:lpstr>Půda</vt:lpstr>
      <vt:lpstr>Půda</vt:lpstr>
      <vt:lpstr>Teplo a světlo ze Slunce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spravce</cp:lastModifiedBy>
  <cp:revision>73</cp:revision>
  <dcterms:created xsi:type="dcterms:W3CDTF">2011-06-20T10:40:08Z</dcterms:created>
  <dcterms:modified xsi:type="dcterms:W3CDTF">2012-12-07T04:35:52Z</dcterms:modified>
</cp:coreProperties>
</file>