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80" r:id="rId4"/>
    <p:sldId id="281" r:id="rId5"/>
    <p:sldId id="282" r:id="rId6"/>
    <p:sldId id="283" r:id="rId7"/>
    <p:sldId id="275" r:id="rId8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F6F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588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VY_32_INOVACE_04_Nerosty a horniny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VY_32_INOVACE_04_Nerosty a horniny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8284777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Části neživé přírody – horniny a nerosty, jejich výskyt, nerostné suroviny a jejich třídění.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planety Země tvoří                    a </a:t>
            </a:r>
          </a:p>
          <a:p>
            <a:r>
              <a:rPr lang="cs-CZ" dirty="0" smtClean="0"/>
              <a:t>Nalezneme je i na dně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pevnině jsou nejlépe pozorovatelné ve</a:t>
            </a:r>
          </a:p>
          <a:p>
            <a:r>
              <a:rPr lang="cs-CZ" dirty="0" smtClean="0"/>
              <a:t>V nížinách jsou většinou pokryty</a:t>
            </a:r>
          </a:p>
          <a:p>
            <a:endParaRPr lang="cs-CZ" dirty="0"/>
          </a:p>
          <a:p>
            <a:r>
              <a:rPr lang="cs-CZ" dirty="0" smtClean="0"/>
              <a:t>Horniny jsou složeny z 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4704184" y="1836450"/>
            <a:ext cx="1274440" cy="450340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nerosty</a:t>
            </a:r>
            <a:endParaRPr lang="cs-CZ" dirty="0"/>
          </a:p>
        </p:txBody>
      </p:sp>
      <p:sp>
        <p:nvSpPr>
          <p:cNvPr id="6" name="Vývojový diagram: dokument 5"/>
          <p:cNvSpPr/>
          <p:nvPr/>
        </p:nvSpPr>
        <p:spPr>
          <a:xfrm>
            <a:off x="6561880" y="1836450"/>
            <a:ext cx="1250480" cy="450340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orniny.</a:t>
            </a:r>
            <a:endParaRPr lang="cs-CZ" dirty="0"/>
          </a:p>
        </p:txBody>
      </p:sp>
      <p:pic>
        <p:nvPicPr>
          <p:cNvPr id="1028" name="Picture 4" descr="C:\Users\ucitel\AppData\Local\Microsoft\Windows\Temporary Internet Files\Content.IE5\77RXV42P\MP9004013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440" y="2492896"/>
            <a:ext cx="43989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ývojový diagram: dokument 7"/>
          <p:cNvSpPr/>
          <p:nvPr/>
        </p:nvSpPr>
        <p:spPr>
          <a:xfrm>
            <a:off x="827584" y="2865308"/>
            <a:ext cx="1800200" cy="612648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oří a oceánů.</a:t>
            </a:r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6892568" y="4437112"/>
            <a:ext cx="1567864" cy="612648"/>
          </a:xfrm>
          <a:prstGeom prst="flowChartDocumen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ysočinách.</a:t>
            </a:r>
            <a:endParaRPr lang="cs-CZ" dirty="0"/>
          </a:p>
        </p:txBody>
      </p:sp>
      <p:sp>
        <p:nvSpPr>
          <p:cNvPr id="7" name="Vývojový diagram: dokument 6"/>
          <p:cNvSpPr/>
          <p:nvPr/>
        </p:nvSpPr>
        <p:spPr>
          <a:xfrm>
            <a:off x="5647480" y="5049760"/>
            <a:ext cx="1156768" cy="612648"/>
          </a:xfrm>
          <a:prstGeom prst="flowChartDocument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ůdou.</a:t>
            </a:r>
            <a:endParaRPr lang="cs-CZ" dirty="0"/>
          </a:p>
        </p:txBody>
      </p:sp>
      <p:sp>
        <p:nvSpPr>
          <p:cNvPr id="9" name="Vývojový diagram: dokument 8"/>
          <p:cNvSpPr/>
          <p:nvPr/>
        </p:nvSpPr>
        <p:spPr>
          <a:xfrm>
            <a:off x="4246984" y="5662408"/>
            <a:ext cx="1261120" cy="612648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erostů.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5700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4" grpId="0" animBg="1"/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Nerudní suroviny :</a:t>
            </a:r>
          </a:p>
          <a:p>
            <a:endParaRPr lang="cs-CZ" dirty="0"/>
          </a:p>
          <a:p>
            <a:r>
              <a:rPr lang="cs-CZ" dirty="0" smtClean="0"/>
              <a:t>Rudy: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Energetické suroviny ( paliva): </a:t>
            </a:r>
            <a:endParaRPr lang="cs-CZ" dirty="0"/>
          </a:p>
        </p:txBody>
      </p:sp>
      <p:sp>
        <p:nvSpPr>
          <p:cNvPr id="5" name="Vlna 4"/>
          <p:cNvSpPr/>
          <p:nvPr/>
        </p:nvSpPr>
        <p:spPr>
          <a:xfrm>
            <a:off x="3635896" y="1844824"/>
            <a:ext cx="1152128" cy="601216"/>
          </a:xfrm>
          <a:prstGeom prst="wav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pískovec</a:t>
            </a:r>
            <a:endParaRPr lang="cs-CZ" dirty="0"/>
          </a:p>
        </p:txBody>
      </p:sp>
      <p:sp>
        <p:nvSpPr>
          <p:cNvPr id="6" name="Vlna 5"/>
          <p:cNvSpPr/>
          <p:nvPr/>
        </p:nvSpPr>
        <p:spPr>
          <a:xfrm>
            <a:off x="5080600" y="1819672"/>
            <a:ext cx="914400" cy="626368"/>
          </a:xfrm>
          <a:prstGeom prst="wav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7" name="Vlna 6"/>
          <p:cNvSpPr/>
          <p:nvPr/>
        </p:nvSpPr>
        <p:spPr>
          <a:xfrm>
            <a:off x="6156896" y="1832248"/>
            <a:ext cx="914400" cy="601216"/>
          </a:xfrm>
          <a:prstGeom prst="wave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žula</a:t>
            </a:r>
            <a:endParaRPr lang="cs-CZ" dirty="0"/>
          </a:p>
        </p:txBody>
      </p:sp>
      <p:sp>
        <p:nvSpPr>
          <p:cNvPr id="8" name="Vlna 7"/>
          <p:cNvSpPr/>
          <p:nvPr/>
        </p:nvSpPr>
        <p:spPr>
          <a:xfrm>
            <a:off x="7272448" y="1844824"/>
            <a:ext cx="1202432" cy="685800"/>
          </a:xfrm>
          <a:prstGeom prst="wave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9" name="Vlna 8"/>
          <p:cNvSpPr/>
          <p:nvPr/>
        </p:nvSpPr>
        <p:spPr>
          <a:xfrm>
            <a:off x="2119512" y="3022140"/>
            <a:ext cx="2952328" cy="787176"/>
          </a:xfrm>
          <a:prstGeom prst="wave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elezné rudy- magnetit</a:t>
            </a:r>
            <a:endParaRPr lang="cs-CZ" dirty="0"/>
          </a:p>
        </p:txBody>
      </p:sp>
      <p:sp>
        <p:nvSpPr>
          <p:cNvPr id="10" name="Vlna 9"/>
          <p:cNvSpPr/>
          <p:nvPr/>
        </p:nvSpPr>
        <p:spPr>
          <a:xfrm>
            <a:off x="5601032" y="3022140"/>
            <a:ext cx="2909704" cy="868312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rahé kovy- zlato, stříbro</a:t>
            </a:r>
            <a:endParaRPr lang="cs-CZ" dirty="0"/>
          </a:p>
        </p:txBody>
      </p:sp>
      <p:sp>
        <p:nvSpPr>
          <p:cNvPr id="11" name="Vlna 10"/>
          <p:cNvSpPr/>
          <p:nvPr/>
        </p:nvSpPr>
        <p:spPr>
          <a:xfrm>
            <a:off x="941022" y="5138072"/>
            <a:ext cx="1645332" cy="698376"/>
          </a:xfrm>
          <a:prstGeom prst="wav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evná - uhlí</a:t>
            </a:r>
            <a:endParaRPr lang="cs-CZ" dirty="0"/>
          </a:p>
        </p:txBody>
      </p:sp>
      <p:sp>
        <p:nvSpPr>
          <p:cNvPr id="12" name="Vlna 11"/>
          <p:cNvSpPr/>
          <p:nvPr/>
        </p:nvSpPr>
        <p:spPr>
          <a:xfrm>
            <a:off x="3199632" y="5165912"/>
            <a:ext cx="1872208" cy="735696"/>
          </a:xfrm>
          <a:prstGeom prst="wav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apalná - ropa</a:t>
            </a:r>
            <a:endParaRPr lang="cs-CZ" dirty="0"/>
          </a:p>
        </p:txBody>
      </p:sp>
      <p:sp>
        <p:nvSpPr>
          <p:cNvPr id="13" name="Vlna 12"/>
          <p:cNvSpPr/>
          <p:nvPr/>
        </p:nvSpPr>
        <p:spPr>
          <a:xfrm>
            <a:off x="5733669" y="5191308"/>
            <a:ext cx="2313350" cy="731668"/>
          </a:xfrm>
          <a:prstGeom prst="wav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lynná – zemní plyn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97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Vylušti správné názvy nerostných surovin a přiřaď je ke správným skupinám:</a:t>
            </a:r>
          </a:p>
          <a:p>
            <a:r>
              <a:rPr lang="cs-CZ" dirty="0" smtClean="0"/>
              <a:t>LÍUH, TOZLA, SKOPÍVEC, LAŽU, TITNEMAG, BROSTŘÍ, PARO, PEVÁNEC, SEKPÍ, NÍZEM NYPL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Nerudní suroviny </a:t>
            </a:r>
            <a:r>
              <a:rPr lang="cs-CZ" dirty="0" smtClean="0"/>
              <a:t>: </a:t>
            </a:r>
            <a:r>
              <a:rPr lang="cs-CZ" u="sng" dirty="0" smtClean="0"/>
              <a:t>pískovec, písek, žula, vápenec</a:t>
            </a:r>
            <a:endParaRPr lang="cs-CZ" u="sng" dirty="0"/>
          </a:p>
          <a:p>
            <a:endParaRPr lang="cs-CZ" dirty="0"/>
          </a:p>
          <a:p>
            <a:r>
              <a:rPr lang="cs-CZ" dirty="0"/>
              <a:t>Rudy: </a:t>
            </a:r>
            <a:r>
              <a:rPr lang="cs-CZ" u="sng" dirty="0" smtClean="0"/>
              <a:t>magnetit, zlato, stříbro</a:t>
            </a:r>
            <a:endParaRPr lang="cs-CZ" u="sng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Energetické suroviny ( paliva): </a:t>
            </a:r>
            <a:r>
              <a:rPr lang="cs-CZ" u="sng" dirty="0" smtClean="0"/>
              <a:t>uhlí, ropa, zemní plyn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080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13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859</TotalTime>
  <Words>212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Povrch Země</vt:lpstr>
      <vt:lpstr>Nerostné suroviny</vt:lpstr>
      <vt:lpstr>Nerostné suroviny</vt:lpstr>
      <vt:lpstr>Správné řešení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92</cp:revision>
  <cp:lastPrinted>2012-10-29T07:36:07Z</cp:lastPrinted>
  <dcterms:created xsi:type="dcterms:W3CDTF">2011-06-20T10:40:08Z</dcterms:created>
  <dcterms:modified xsi:type="dcterms:W3CDTF">2012-10-29T07:36:13Z</dcterms:modified>
</cp:coreProperties>
</file>