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482" autoAdjust="0"/>
  </p:normalViewPr>
  <p:slideViewPr>
    <p:cSldViewPr>
      <p:cViewPr>
        <p:scale>
          <a:sx n="78" d="100"/>
          <a:sy n="78" d="100"/>
        </p:scale>
        <p:origin x="-114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VY_32_INOVACE_05_Nerudní suroviny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VY_32_INOVACE_05_Nerudní suroviny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30.10.2012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arl%C5%AFv_most" TargetMode="External"/><Relationship Id="rId2" Type="http://schemas.openxmlformats.org/officeDocument/2006/relationships/hyperlink" Target="http://cs.wikipedia.org/wiki/N%C3%A1rodn%C3%AD_park_%C4%8Cesk%C3%A9_%C5%A0v%C3%BDcarsko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N%C3%A1rodn%C3%AD_muzeum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7.jpeg"/><Relationship Id="rId7" Type="http://schemas.openxmlformats.org/officeDocument/2006/relationships/image" Target="../media/image4.jpeg"/><Relationship Id="rId2" Type="http://schemas.openxmlformats.org/officeDocument/2006/relationships/hyperlink" Target="http://cs.wikipedia.org/wiki/%C5%BDula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10" Type="http://schemas.openxmlformats.org/officeDocument/2006/relationships/image" Target="../media/image13.jpeg"/><Relationship Id="rId4" Type="http://schemas.openxmlformats.org/officeDocument/2006/relationships/image" Target="../media/image8.jpeg"/><Relationship Id="rId9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oravsk%C3%BD_kras" TargetMode="External"/><Relationship Id="rId2" Type="http://schemas.openxmlformats.org/officeDocument/2006/relationships/hyperlink" Target="http://cs.wikipedia.org/wiki/Alpy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77226511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Nerudní suroviny – stavební kámen, pískovec, žula, vápenec, jejich vlastnosti a využití.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</a:t>
            </a:r>
            <a:r>
              <a:rPr lang="cs-CZ" dirty="0"/>
              <a:t>6</a:t>
            </a:r>
            <a:r>
              <a:rPr lang="cs-CZ" dirty="0" smtClean="0"/>
              <a:t>. </a:t>
            </a:r>
            <a:r>
              <a:rPr lang="cs-CZ" dirty="0"/>
              <a:t>9</a:t>
            </a:r>
            <a:r>
              <a:rPr lang="cs-CZ" dirty="0" smtClean="0"/>
              <a:t>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Pískovec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Obsahuje zpevněná zrna různých nerostů, nejčastěji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a  </a:t>
            </a:r>
            <a:r>
              <a:rPr lang="cs-CZ" dirty="0"/>
              <a:t> </a:t>
            </a:r>
            <a:r>
              <a:rPr lang="cs-CZ" dirty="0" smtClean="0"/>
              <a:t>                  Pískovec byl původně </a:t>
            </a:r>
          </a:p>
          <a:p>
            <a:r>
              <a:rPr lang="cs-CZ" dirty="0" smtClean="0"/>
              <a:t>Pískovce vznikaly před mnoha miliony let usazováním různě velkých částeček původních zvětralých hornin.</a:t>
            </a:r>
          </a:p>
          <a:p>
            <a:r>
              <a:rPr lang="cs-CZ" dirty="0" smtClean="0"/>
              <a:t>Drobná zrna                  se v přírodě spojila přírodním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Měkký pískovec se dobře</a:t>
            </a:r>
          </a:p>
          <a:p>
            <a:r>
              <a:rPr lang="cs-CZ" dirty="0" smtClean="0"/>
              <a:t>Zhotovují se z něho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Vývojový diagram: dokument 3"/>
          <p:cNvSpPr/>
          <p:nvPr/>
        </p:nvSpPr>
        <p:spPr>
          <a:xfrm>
            <a:off x="893544" y="2348880"/>
            <a:ext cx="1302192" cy="522348"/>
          </a:xfrm>
          <a:prstGeom prst="flowChartDocumen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křemene</a:t>
            </a:r>
            <a:endParaRPr lang="cs-CZ" dirty="0"/>
          </a:p>
        </p:txBody>
      </p:sp>
      <p:sp>
        <p:nvSpPr>
          <p:cNvPr id="5" name="Vývojový diagram: dokument 4"/>
          <p:cNvSpPr/>
          <p:nvPr/>
        </p:nvSpPr>
        <p:spPr>
          <a:xfrm>
            <a:off x="2699792" y="2348880"/>
            <a:ext cx="1008112" cy="501388"/>
          </a:xfrm>
          <a:prstGeom prst="flowChartDocumen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ž</a:t>
            </a:r>
            <a:r>
              <a:rPr lang="cs-CZ" dirty="0" smtClean="0"/>
              <a:t>ivce.</a:t>
            </a:r>
            <a:endParaRPr lang="cs-CZ" dirty="0"/>
          </a:p>
        </p:txBody>
      </p:sp>
      <p:sp>
        <p:nvSpPr>
          <p:cNvPr id="6" name="Vývojový diagram: dokument 5"/>
          <p:cNvSpPr/>
          <p:nvPr/>
        </p:nvSpPr>
        <p:spPr>
          <a:xfrm>
            <a:off x="7308304" y="2420888"/>
            <a:ext cx="1440160" cy="648072"/>
          </a:xfrm>
          <a:prstGeom prst="flowChartDocumen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ypkým pískem.</a:t>
            </a:r>
            <a:endParaRPr lang="cs-CZ" dirty="0"/>
          </a:p>
        </p:txBody>
      </p:sp>
      <p:sp>
        <p:nvSpPr>
          <p:cNvPr id="7" name="Vývojový diagram: dokument 6"/>
          <p:cNvSpPr/>
          <p:nvPr/>
        </p:nvSpPr>
        <p:spPr>
          <a:xfrm>
            <a:off x="2779824" y="3861048"/>
            <a:ext cx="914400" cy="504056"/>
          </a:xfrm>
          <a:prstGeom prst="flowChartDocumen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písku</a:t>
            </a:r>
            <a:endParaRPr lang="cs-CZ" dirty="0"/>
          </a:p>
        </p:txBody>
      </p:sp>
      <p:sp>
        <p:nvSpPr>
          <p:cNvPr id="8" name="Vývojový diagram: dokument 7"/>
          <p:cNvSpPr/>
          <p:nvPr/>
        </p:nvSpPr>
        <p:spPr>
          <a:xfrm>
            <a:off x="886352" y="4170400"/>
            <a:ext cx="1459936" cy="469032"/>
          </a:xfrm>
          <a:prstGeom prst="flowChartDocumen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melem.</a:t>
            </a:r>
            <a:endParaRPr lang="cs-CZ" dirty="0"/>
          </a:p>
        </p:txBody>
      </p:sp>
      <p:sp>
        <p:nvSpPr>
          <p:cNvPr id="9" name="Vývojový diagram: dokument 8"/>
          <p:cNvSpPr/>
          <p:nvPr/>
        </p:nvSpPr>
        <p:spPr>
          <a:xfrm>
            <a:off x="4463024" y="4639432"/>
            <a:ext cx="1405120" cy="482336"/>
          </a:xfrm>
          <a:prstGeom prst="flowChartDocumen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o</a:t>
            </a:r>
            <a:r>
              <a:rPr lang="cs-CZ" dirty="0" smtClean="0"/>
              <a:t>pracovává.</a:t>
            </a:r>
            <a:endParaRPr lang="cs-CZ" dirty="0"/>
          </a:p>
        </p:txBody>
      </p:sp>
      <p:sp>
        <p:nvSpPr>
          <p:cNvPr id="10" name="Vývojový diagram: dokument 9"/>
          <p:cNvSpPr/>
          <p:nvPr/>
        </p:nvSpPr>
        <p:spPr>
          <a:xfrm>
            <a:off x="3685824" y="5192616"/>
            <a:ext cx="1894288" cy="468632"/>
          </a:xfrm>
          <a:prstGeom prst="flowChartDocumen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ochy a pomníky</a:t>
            </a:r>
            <a:endParaRPr lang="cs-CZ" dirty="0"/>
          </a:p>
        </p:txBody>
      </p:sp>
      <p:sp>
        <p:nvSpPr>
          <p:cNvPr id="11" name="Vývojový diagram: dokument 10"/>
          <p:cNvSpPr/>
          <p:nvPr/>
        </p:nvSpPr>
        <p:spPr>
          <a:xfrm>
            <a:off x="5868144" y="5192616"/>
            <a:ext cx="1440160" cy="468632"/>
          </a:xfrm>
          <a:prstGeom prst="flowChartDocumen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odní kašny</a:t>
            </a:r>
            <a:endParaRPr lang="cs-CZ" dirty="0"/>
          </a:p>
        </p:txBody>
      </p:sp>
      <p:sp>
        <p:nvSpPr>
          <p:cNvPr id="12" name="Vývojový diagram: dokument 11"/>
          <p:cNvSpPr/>
          <p:nvPr/>
        </p:nvSpPr>
        <p:spPr>
          <a:xfrm>
            <a:off x="7596336" y="5192616"/>
            <a:ext cx="1058416" cy="468632"/>
          </a:xfrm>
          <a:prstGeom prst="flowChartDocumen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mosty</a:t>
            </a:r>
            <a:endParaRPr lang="cs-CZ" dirty="0"/>
          </a:p>
        </p:txBody>
      </p:sp>
      <p:sp>
        <p:nvSpPr>
          <p:cNvPr id="13" name="Vývojový diagram: dokument 12"/>
          <p:cNvSpPr/>
          <p:nvPr/>
        </p:nvSpPr>
        <p:spPr>
          <a:xfrm>
            <a:off x="903496" y="5661248"/>
            <a:ext cx="1292240" cy="504056"/>
          </a:xfrm>
          <a:prstGeom prst="flowChartDocumen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áhrobky.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51085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Stavby z pískovce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http://cs.wikipedia.org/wiki/N%C3%A1rodn%C3%AD_park_%C4%8Cesk%C3%A9_%C5%A0v%C3%BDcarsko</a:t>
            </a:r>
            <a:endParaRPr lang="cs-CZ" dirty="0" smtClean="0"/>
          </a:p>
          <a:p>
            <a:endParaRPr lang="cs-CZ" dirty="0" smtClean="0">
              <a:hlinkClick r:id="rId3"/>
            </a:endParaRPr>
          </a:p>
          <a:p>
            <a:r>
              <a:rPr lang="cs-CZ" dirty="0" smtClean="0">
                <a:hlinkClick r:id="rId3"/>
              </a:rPr>
              <a:t>//cs.wikipedia.org/wiki/Chr%C3%A1m_sv._V%C3%Adta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http://cs.wikipedia.org/wiki/N%C3%A1rodn%C3%AD_muzeum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2852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sypká usazená</a:t>
            </a:r>
          </a:p>
          <a:p>
            <a:r>
              <a:rPr lang="cs-CZ" dirty="0" smtClean="0"/>
              <a:t>Je složen z nezpevněných zrn různých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nejčastěji </a:t>
            </a:r>
          </a:p>
          <a:p>
            <a:r>
              <a:rPr lang="cs-CZ" dirty="0" smtClean="0"/>
              <a:t>Písek se v přírodě usazuje hlavně činností větru a vody.</a:t>
            </a:r>
          </a:p>
          <a:p>
            <a:r>
              <a:rPr lang="cs-CZ" dirty="0" smtClean="0"/>
              <a:t>U nás máme velké zásoby písku, které uložily řeky.</a:t>
            </a:r>
          </a:p>
          <a:p>
            <a:r>
              <a:rPr lang="cs-CZ" dirty="0" smtClean="0"/>
              <a:t>Lidé písek těží v                    a využívají ho ke</a:t>
            </a:r>
          </a:p>
          <a:p>
            <a:r>
              <a:rPr lang="cs-CZ" dirty="0" smtClean="0"/>
              <a:t>Vyrábí se z něho hlavně </a:t>
            </a:r>
            <a:endParaRPr lang="cs-CZ" dirty="0"/>
          </a:p>
        </p:txBody>
      </p:sp>
      <p:sp>
        <p:nvSpPr>
          <p:cNvPr id="4" name="Vývojový diagram: dokument 3"/>
          <p:cNvSpPr/>
          <p:nvPr/>
        </p:nvSpPr>
        <p:spPr>
          <a:xfrm>
            <a:off x="3275856" y="1916832"/>
            <a:ext cx="1080120" cy="432048"/>
          </a:xfrm>
          <a:prstGeom prst="flowChartDocumen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ornina.</a:t>
            </a:r>
            <a:endParaRPr lang="cs-CZ" dirty="0"/>
          </a:p>
        </p:txBody>
      </p:sp>
      <p:sp>
        <p:nvSpPr>
          <p:cNvPr id="5" name="Vývojový diagram: dokument 4"/>
          <p:cNvSpPr/>
          <p:nvPr/>
        </p:nvSpPr>
        <p:spPr>
          <a:xfrm>
            <a:off x="6236912" y="2330588"/>
            <a:ext cx="1359424" cy="522348"/>
          </a:xfrm>
          <a:prstGeom prst="flowChartDocumen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nerostů,</a:t>
            </a:r>
            <a:endParaRPr lang="cs-CZ" dirty="0"/>
          </a:p>
        </p:txBody>
      </p:sp>
      <p:sp>
        <p:nvSpPr>
          <p:cNvPr id="6" name="Vývojový diagram: dokument 5"/>
          <p:cNvSpPr/>
          <p:nvPr/>
        </p:nvSpPr>
        <p:spPr>
          <a:xfrm>
            <a:off x="2361456" y="2964940"/>
            <a:ext cx="1994520" cy="464060"/>
          </a:xfrm>
          <a:prstGeom prst="flowChartDocumen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řemene a živce.</a:t>
            </a:r>
            <a:endParaRPr lang="cs-CZ" dirty="0"/>
          </a:p>
        </p:txBody>
      </p:sp>
      <p:sp>
        <p:nvSpPr>
          <p:cNvPr id="7" name="Vývojový diagram: dokument 6"/>
          <p:cNvSpPr/>
          <p:nvPr/>
        </p:nvSpPr>
        <p:spPr>
          <a:xfrm>
            <a:off x="3131840" y="4293096"/>
            <a:ext cx="1440160" cy="522348"/>
          </a:xfrm>
          <a:prstGeom prst="flowChartDocumen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pískovnách</a:t>
            </a:r>
            <a:endParaRPr lang="cs-CZ" dirty="0"/>
          </a:p>
        </p:txBody>
      </p:sp>
      <p:sp>
        <p:nvSpPr>
          <p:cNvPr id="8" name="Vývojový diagram: dokument 7"/>
          <p:cNvSpPr/>
          <p:nvPr/>
        </p:nvSpPr>
        <p:spPr>
          <a:xfrm>
            <a:off x="7247148" y="4293096"/>
            <a:ext cx="1274440" cy="504056"/>
          </a:xfrm>
          <a:prstGeom prst="flowChartDocumen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stavebním účelům.</a:t>
            </a:r>
            <a:endParaRPr lang="cs-CZ" dirty="0"/>
          </a:p>
        </p:txBody>
      </p:sp>
      <p:sp>
        <p:nvSpPr>
          <p:cNvPr id="9" name="Vývojový diagram: dokument 8"/>
          <p:cNvSpPr/>
          <p:nvPr/>
        </p:nvSpPr>
        <p:spPr>
          <a:xfrm>
            <a:off x="4419600" y="4941168"/>
            <a:ext cx="914400" cy="432048"/>
          </a:xfrm>
          <a:prstGeom prst="flowChartDocumen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alta.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NVK10M4S\MP90040213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815444"/>
            <a:ext cx="2448272" cy="20311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105HEE0N\MP90039999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313088"/>
            <a:ext cx="3901440" cy="1212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3404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Žula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hornina složená z nerostů</a:t>
            </a:r>
          </a:p>
          <a:p>
            <a:r>
              <a:rPr lang="cs-CZ" dirty="0" smtClean="0"/>
              <a:t>Čerstvě vytěžená žula je velmi pevná a tvrdá, a proto se nejvíc využívá jako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Z žuly jsou vytesány</a:t>
            </a:r>
          </a:p>
          <a:p>
            <a:r>
              <a:rPr lang="cs-CZ" dirty="0" smtClean="0"/>
              <a:t>Využívá se na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http://cs.wikipedia.org/wiki/%C5%BDula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Vývojový diagram: dokument 3"/>
          <p:cNvSpPr/>
          <p:nvPr/>
        </p:nvSpPr>
        <p:spPr>
          <a:xfrm>
            <a:off x="4860032" y="1952256"/>
            <a:ext cx="1130424" cy="468632"/>
          </a:xfrm>
          <a:prstGeom prst="flowChartDocumen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křemene</a:t>
            </a:r>
            <a:endParaRPr lang="cs-CZ" dirty="0"/>
          </a:p>
        </p:txBody>
      </p:sp>
      <p:sp>
        <p:nvSpPr>
          <p:cNvPr id="5" name="Vývojový diagram: dokument 4"/>
          <p:cNvSpPr/>
          <p:nvPr/>
        </p:nvSpPr>
        <p:spPr>
          <a:xfrm>
            <a:off x="6228184" y="1952256"/>
            <a:ext cx="1202432" cy="468632"/>
          </a:xfrm>
          <a:prstGeom prst="flowChartDocumen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živce</a:t>
            </a:r>
            <a:endParaRPr lang="cs-CZ" dirty="0"/>
          </a:p>
        </p:txBody>
      </p:sp>
      <p:sp>
        <p:nvSpPr>
          <p:cNvPr id="6" name="Vývojový diagram: dokument 5"/>
          <p:cNvSpPr/>
          <p:nvPr/>
        </p:nvSpPr>
        <p:spPr>
          <a:xfrm>
            <a:off x="7740352" y="1952256"/>
            <a:ext cx="914400" cy="468632"/>
          </a:xfrm>
          <a:prstGeom prst="flowChartDocumen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lídy.</a:t>
            </a:r>
            <a:endParaRPr lang="cs-CZ" dirty="0"/>
          </a:p>
        </p:txBody>
      </p:sp>
      <p:sp>
        <p:nvSpPr>
          <p:cNvPr id="7" name="Vývojový diagram: dokument 6"/>
          <p:cNvSpPr/>
          <p:nvPr/>
        </p:nvSpPr>
        <p:spPr>
          <a:xfrm>
            <a:off x="3563888" y="2924944"/>
            <a:ext cx="2160240" cy="576064"/>
          </a:xfrm>
          <a:prstGeom prst="flowChartDocument">
            <a:avLst/>
          </a:prstGeom>
          <a:blipFill>
            <a:blip r:embed="rId6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tavební a dlažební kámen.</a:t>
            </a:r>
            <a:endParaRPr lang="cs-CZ" dirty="0"/>
          </a:p>
        </p:txBody>
      </p:sp>
      <p:sp>
        <p:nvSpPr>
          <p:cNvPr id="8" name="Vývojový diagram: dokument 7"/>
          <p:cNvSpPr/>
          <p:nvPr/>
        </p:nvSpPr>
        <p:spPr>
          <a:xfrm>
            <a:off x="3730752" y="3680448"/>
            <a:ext cx="1417312" cy="612648"/>
          </a:xfrm>
          <a:prstGeom prst="flowChartDocument">
            <a:avLst/>
          </a:prstGeom>
          <a:blipFill>
            <a:blip r:embed="rId7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odní kašny</a:t>
            </a:r>
            <a:endParaRPr lang="cs-CZ" dirty="0"/>
          </a:p>
        </p:txBody>
      </p:sp>
      <p:sp>
        <p:nvSpPr>
          <p:cNvPr id="9" name="Vývojový diagram: dokument 8"/>
          <p:cNvSpPr/>
          <p:nvPr/>
        </p:nvSpPr>
        <p:spPr>
          <a:xfrm>
            <a:off x="5425244" y="3681960"/>
            <a:ext cx="1234988" cy="612648"/>
          </a:xfrm>
          <a:prstGeom prst="flowChartDocument">
            <a:avLst/>
          </a:prstGeom>
          <a:blipFill>
            <a:blip r:embed="rId7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pomníky</a:t>
            </a:r>
            <a:endParaRPr lang="cs-CZ" dirty="0"/>
          </a:p>
        </p:txBody>
      </p:sp>
      <p:sp>
        <p:nvSpPr>
          <p:cNvPr id="10" name="Vývojový diagram: dokument 9"/>
          <p:cNvSpPr/>
          <p:nvPr/>
        </p:nvSpPr>
        <p:spPr>
          <a:xfrm>
            <a:off x="7148240" y="3681960"/>
            <a:ext cx="914400" cy="539128"/>
          </a:xfrm>
          <a:prstGeom prst="flowChartDocument">
            <a:avLst/>
          </a:prstGeom>
          <a:blipFill>
            <a:blip r:embed="rId7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ochy.</a:t>
            </a:r>
            <a:endParaRPr lang="cs-CZ" dirty="0"/>
          </a:p>
        </p:txBody>
      </p:sp>
      <p:sp>
        <p:nvSpPr>
          <p:cNvPr id="11" name="Vývojový diagram: dokument 10"/>
          <p:cNvSpPr/>
          <p:nvPr/>
        </p:nvSpPr>
        <p:spPr>
          <a:xfrm>
            <a:off x="2886496" y="4294608"/>
            <a:ext cx="2509428" cy="648072"/>
          </a:xfrm>
          <a:prstGeom prst="flowChartDocument">
            <a:avLst/>
          </a:prstGeom>
          <a:blipFill>
            <a:blip r:embed="rId8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tavbu silnic a železnic</a:t>
            </a:r>
            <a:endParaRPr lang="cs-CZ" dirty="0"/>
          </a:p>
        </p:txBody>
      </p:sp>
      <p:sp>
        <p:nvSpPr>
          <p:cNvPr id="12" name="Vývojový diagram: dokument 11"/>
          <p:cNvSpPr/>
          <p:nvPr/>
        </p:nvSpPr>
        <p:spPr>
          <a:xfrm>
            <a:off x="5745832" y="4365104"/>
            <a:ext cx="1402408" cy="577576"/>
          </a:xfrm>
          <a:prstGeom prst="flowChartDocument">
            <a:avLst/>
          </a:prstGeom>
          <a:blipFill>
            <a:blip r:embed="rId9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řehradních hrází</a:t>
            </a:r>
            <a:endParaRPr lang="cs-CZ" dirty="0"/>
          </a:p>
        </p:txBody>
      </p:sp>
      <p:sp>
        <p:nvSpPr>
          <p:cNvPr id="13" name="Vývojový diagram: dokument 12">
            <a:hlinkClick r:id="rId2"/>
          </p:cNvPr>
          <p:cNvSpPr/>
          <p:nvPr/>
        </p:nvSpPr>
        <p:spPr>
          <a:xfrm>
            <a:off x="1043608" y="4797152"/>
            <a:ext cx="1584176" cy="576064"/>
          </a:xfrm>
          <a:prstGeom prst="flowChartDocument">
            <a:avLst/>
          </a:prstGeom>
          <a:blipFill>
            <a:blip r:embed="rId10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láždění chodníků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0026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Vápenec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hornina tvořená převážně nerostem</a:t>
            </a:r>
          </a:p>
          <a:p>
            <a:r>
              <a:rPr lang="cs-CZ" dirty="0" smtClean="0"/>
              <a:t>Vznikl v dávných dobách z                    na dně moří nahromaděním vápnitých koster a tělesných schránek malých mořských živočichů.</a:t>
            </a:r>
          </a:p>
          <a:p>
            <a:r>
              <a:rPr lang="cs-CZ" dirty="0" smtClean="0"/>
              <a:t>Vápencové masívy nacházíme na dně moří – korálové útesy.</a:t>
            </a:r>
            <a:endParaRPr lang="cs-CZ" dirty="0"/>
          </a:p>
        </p:txBody>
      </p:sp>
      <p:sp>
        <p:nvSpPr>
          <p:cNvPr id="4" name="Vývojový diagram: dokument 3"/>
          <p:cNvSpPr/>
          <p:nvPr/>
        </p:nvSpPr>
        <p:spPr>
          <a:xfrm>
            <a:off x="6372200" y="1896460"/>
            <a:ext cx="1296144" cy="504056"/>
          </a:xfrm>
          <a:prstGeom prst="flowChartDocumen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alcitem.</a:t>
            </a:r>
            <a:endParaRPr lang="cs-CZ" dirty="0"/>
          </a:p>
        </p:txBody>
      </p:sp>
      <p:sp>
        <p:nvSpPr>
          <p:cNvPr id="5" name="Vývojový diagram: dokument 4"/>
          <p:cNvSpPr/>
          <p:nvPr/>
        </p:nvSpPr>
        <p:spPr>
          <a:xfrm>
            <a:off x="4748768" y="2427948"/>
            <a:ext cx="1263392" cy="496996"/>
          </a:xfrm>
          <a:prstGeom prst="flowChartDocumen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ápnitých usazenin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173QSXXQ\MP900431046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149080"/>
            <a:ext cx="6480720" cy="2348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3729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Vápenec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Masívy nacházíme i na pevninách, kde tvoří celá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a</a:t>
            </a:r>
            <a:endParaRPr lang="cs-CZ" dirty="0"/>
          </a:p>
          <a:p>
            <a:r>
              <a:rPr lang="cs-CZ" dirty="0" smtClean="0">
                <a:hlinkClick r:id="rId2"/>
              </a:rPr>
              <a:t>http://cs.wikipedia.org/wiki/Alpy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http://cs.wikipedia.org/wiki/Moravsk%C3%BD_kras</a:t>
            </a:r>
            <a:endParaRPr lang="cs-CZ" dirty="0" smtClean="0"/>
          </a:p>
          <a:p>
            <a:r>
              <a:rPr lang="cs-CZ" dirty="0" smtClean="0"/>
              <a:t>Kusový vápenec se dobývá v                  Ve vápenkách a cementárnách se z něj vyrábí               a </a:t>
            </a:r>
          </a:p>
          <a:p>
            <a:r>
              <a:rPr lang="cs-CZ" dirty="0" smtClean="0"/>
              <a:t>Používá </a:t>
            </a:r>
            <a:r>
              <a:rPr lang="cs-CZ" dirty="0" smtClean="0"/>
              <a:t>se </a:t>
            </a:r>
            <a:r>
              <a:rPr lang="cs-CZ" dirty="0" smtClean="0"/>
              <a:t>jako                     i jako materiál na výrobu</a:t>
            </a:r>
          </a:p>
          <a:p>
            <a:endParaRPr lang="cs-CZ" dirty="0"/>
          </a:p>
        </p:txBody>
      </p:sp>
      <p:sp>
        <p:nvSpPr>
          <p:cNvPr id="4" name="Vývojový diagram: dokument 3"/>
          <p:cNvSpPr/>
          <p:nvPr/>
        </p:nvSpPr>
        <p:spPr>
          <a:xfrm>
            <a:off x="7740352" y="2062980"/>
            <a:ext cx="1152128" cy="504056"/>
          </a:xfrm>
          <a:prstGeom prst="flowChartDocumen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pohoří</a:t>
            </a:r>
            <a:endParaRPr lang="cs-CZ" dirty="0"/>
          </a:p>
        </p:txBody>
      </p:sp>
      <p:sp>
        <p:nvSpPr>
          <p:cNvPr id="5" name="Vývojový diagram: dokument 4">
            <a:hlinkClick r:id="rId2"/>
          </p:cNvPr>
          <p:cNvSpPr/>
          <p:nvPr/>
        </p:nvSpPr>
        <p:spPr>
          <a:xfrm>
            <a:off x="1259632" y="2492896"/>
            <a:ext cx="1778496" cy="504056"/>
          </a:xfrm>
          <a:prstGeom prst="flowChartDocumen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rasová území.</a:t>
            </a:r>
            <a:endParaRPr lang="cs-CZ" dirty="0"/>
          </a:p>
        </p:txBody>
      </p:sp>
      <p:sp>
        <p:nvSpPr>
          <p:cNvPr id="6" name="Vývojový diagram: dokument 5"/>
          <p:cNvSpPr/>
          <p:nvPr/>
        </p:nvSpPr>
        <p:spPr>
          <a:xfrm>
            <a:off x="4896780" y="3847508"/>
            <a:ext cx="1058416" cy="504056"/>
          </a:xfrm>
          <a:prstGeom prst="flowChartDocumen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omech.</a:t>
            </a:r>
            <a:endParaRPr lang="cs-CZ" dirty="0"/>
          </a:p>
        </p:txBody>
      </p:sp>
      <p:sp>
        <p:nvSpPr>
          <p:cNvPr id="7" name="Vývojový diagram: dokument 6"/>
          <p:cNvSpPr/>
          <p:nvPr/>
        </p:nvSpPr>
        <p:spPr>
          <a:xfrm>
            <a:off x="5065540" y="4351564"/>
            <a:ext cx="914400" cy="504056"/>
          </a:xfrm>
          <a:prstGeom prst="flowChartDocumen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vápno</a:t>
            </a:r>
            <a:endParaRPr lang="cs-CZ" dirty="0"/>
          </a:p>
        </p:txBody>
      </p:sp>
      <p:sp>
        <p:nvSpPr>
          <p:cNvPr id="8" name="Vývojový diagram: dokument 7"/>
          <p:cNvSpPr/>
          <p:nvPr/>
        </p:nvSpPr>
        <p:spPr>
          <a:xfrm>
            <a:off x="6496736" y="4315560"/>
            <a:ext cx="1387632" cy="576064"/>
          </a:xfrm>
          <a:prstGeom prst="flowChartDocument">
            <a:avLst/>
          </a:prstGeom>
          <a:blipFill>
            <a:blip r:embed="rId5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ement.</a:t>
            </a:r>
            <a:endParaRPr lang="cs-CZ" dirty="0"/>
          </a:p>
        </p:txBody>
      </p:sp>
      <p:sp>
        <p:nvSpPr>
          <p:cNvPr id="9" name="Vývojový diagram: dokument 8"/>
          <p:cNvSpPr/>
          <p:nvPr/>
        </p:nvSpPr>
        <p:spPr>
          <a:xfrm>
            <a:off x="3038128" y="4776668"/>
            <a:ext cx="1512168" cy="612068"/>
          </a:xfrm>
          <a:prstGeom prst="flowChartDocumen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ámen na stavby</a:t>
            </a:r>
            <a:endParaRPr lang="cs-CZ" dirty="0"/>
          </a:p>
        </p:txBody>
      </p:sp>
      <p:sp>
        <p:nvSpPr>
          <p:cNvPr id="10" name="Vývojový diagram: dokument 9"/>
          <p:cNvSpPr/>
          <p:nvPr/>
        </p:nvSpPr>
        <p:spPr>
          <a:xfrm>
            <a:off x="1043608" y="5370512"/>
            <a:ext cx="1105272" cy="612648"/>
          </a:xfrm>
          <a:prstGeom prst="flowChartDocumen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soch</a:t>
            </a:r>
            <a:endParaRPr lang="cs-CZ" dirty="0"/>
          </a:p>
        </p:txBody>
      </p:sp>
      <p:sp>
        <p:nvSpPr>
          <p:cNvPr id="11" name="Vývojový diagram: dokument 10"/>
          <p:cNvSpPr/>
          <p:nvPr/>
        </p:nvSpPr>
        <p:spPr>
          <a:xfrm>
            <a:off x="2483768" y="5711824"/>
            <a:ext cx="1296144" cy="612648"/>
          </a:xfrm>
          <a:prstGeom prst="flowChartDocumen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pomníků</a:t>
            </a:r>
            <a:endParaRPr lang="cs-CZ" dirty="0"/>
          </a:p>
        </p:txBody>
      </p:sp>
      <p:sp>
        <p:nvSpPr>
          <p:cNvPr id="12" name="Vývojový diagram: dokument 11"/>
          <p:cNvSpPr/>
          <p:nvPr/>
        </p:nvSpPr>
        <p:spPr>
          <a:xfrm>
            <a:off x="4923060" y="5453734"/>
            <a:ext cx="1234808" cy="612648"/>
          </a:xfrm>
          <a:prstGeom prst="flowChartDocumen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áhrobků.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60341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 – www. office.com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575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947</TotalTime>
  <Words>361</Words>
  <Application>Microsoft Office PowerPoint</Application>
  <PresentationFormat>Předvádění na obrazovce (4:3)</PresentationFormat>
  <Paragraphs>94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Pískovec</vt:lpstr>
      <vt:lpstr>Stavby z pískovce</vt:lpstr>
      <vt:lpstr>Písek</vt:lpstr>
      <vt:lpstr>Žula</vt:lpstr>
      <vt:lpstr>Vápenec</vt:lpstr>
      <vt:lpstr>Vápenec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100</cp:revision>
  <dcterms:created xsi:type="dcterms:W3CDTF">2011-06-20T10:40:08Z</dcterms:created>
  <dcterms:modified xsi:type="dcterms:W3CDTF">2012-10-30T07:07:50Z</dcterms:modified>
</cp:coreProperties>
</file>