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66" r:id="rId4"/>
    <p:sldId id="267" r:id="rId5"/>
    <p:sldId id="268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VY_32_INOVACE_09_Přírodní zdroje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VY_32_INOVACE_09_Přírodní zdroje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Amerika_(v%C3%A1pencov%C3%A9_lomy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lune%C4%8Dn%C3%AD_kolektor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bnoviteln%C3%BD_zdroj_energie" TargetMode="External"/><Relationship Id="rId2" Type="http://schemas.openxmlformats.org/officeDocument/2006/relationships/hyperlink" Target="http://cs.wikipedia.org/wiki/V%C5%99%C3%ADdlo_(Karlovy_Vary)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880534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Obnovitelné a neobnovitelné přírodní zdroje.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18.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Neobnovitelné přírodní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Nerostné suroviny vznikly v zemské kůře v dávné minulosti. V současné době už dál</a:t>
            </a:r>
          </a:p>
          <a:p>
            <a:r>
              <a:rPr lang="cs-CZ" dirty="0" smtClean="0"/>
              <a:t>Množství nerostných surovin je </a:t>
            </a:r>
          </a:p>
          <a:p>
            <a:r>
              <a:rPr lang="cs-CZ" dirty="0" smtClean="0"/>
              <a:t>Většinu z těchto zdrojů zcela  </a:t>
            </a:r>
          </a:p>
          <a:p>
            <a:r>
              <a:rPr lang="cs-CZ" dirty="0" smtClean="0"/>
              <a:t>Mezi neobnovitelné přírodní zdroje na území naší vlasti patří všechny nerostné suroviny, např.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http://cs.wikipedia.org/wiki/Amerika_(v%C3%A1pencov%C3%A9_lomy)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940152" y="2479176"/>
            <a:ext cx="144016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evznikají.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364088" y="2878848"/>
            <a:ext cx="1465312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mezené.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160012" y="3429000"/>
            <a:ext cx="1480200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yčerpáme.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092280" y="4226784"/>
            <a:ext cx="1944216" cy="301752"/>
          </a:xfrm>
          <a:prstGeom prst="flowChartTerminator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tavební kámen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827584" y="4755596"/>
            <a:ext cx="1656184" cy="301752"/>
          </a:xfrm>
          <a:prstGeom prst="flowChartTerminator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elezné rudy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2962672" y="4755596"/>
            <a:ext cx="1393304" cy="301752"/>
          </a:xfrm>
          <a:prstGeom prst="flowChartTerminator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aliva.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638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Obnovitelné přírodní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Tyto zdroje jsou</a:t>
            </a:r>
          </a:p>
          <a:p>
            <a:r>
              <a:rPr lang="cs-CZ" dirty="0" smtClean="0"/>
              <a:t>Jsou to energie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http://cs.wikipedia.org/wiki/Slune%C4%8Dn%C3%AD_kolektor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131840" y="1988840"/>
            <a:ext cx="2016224" cy="48997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evyčerpatelné.</a:t>
            </a:r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2627032" y="2629872"/>
            <a:ext cx="2520280" cy="1879248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6" name="Dvojitá vlna 5"/>
          <p:cNvSpPr/>
          <p:nvPr/>
        </p:nvSpPr>
        <p:spPr>
          <a:xfrm>
            <a:off x="5724128" y="2852936"/>
            <a:ext cx="1800200" cy="576064"/>
          </a:xfrm>
          <a:prstGeom prst="doubleWav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pohybů vody 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5206720" y="3573016"/>
            <a:ext cx="1813552" cy="1440160"/>
          </a:xfrm>
          <a:prstGeom prst="smileyFac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nitřního tepla Země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539552" y="3142856"/>
            <a:ext cx="1800200" cy="9144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větru</a:t>
            </a:r>
            <a:endParaRPr lang="cs-CZ" dirty="0"/>
          </a:p>
        </p:txBody>
      </p:sp>
      <p:sp>
        <p:nvSpPr>
          <p:cNvPr id="7" name="Vývojový diagram: dokument 6">
            <a:hlinkClick r:id="rId2"/>
          </p:cNvPr>
          <p:cNvSpPr/>
          <p:nvPr/>
        </p:nvSpPr>
        <p:spPr>
          <a:xfrm>
            <a:off x="2195736" y="4653136"/>
            <a:ext cx="1224136" cy="612648"/>
          </a:xfrm>
          <a:prstGeom prst="flowChartDocumen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biomasy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935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Obnovitelné přírodní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http://cs.wikipedia.org/wiki/V%C5%99%C3%ADdlo_(</a:t>
            </a:r>
            <a:r>
              <a:rPr lang="cs-CZ" dirty="0" err="1" smtClean="0">
                <a:hlinkClick r:id="rId2"/>
              </a:rPr>
              <a:t>Karlovy_Vary</a:t>
            </a:r>
            <a:r>
              <a:rPr lang="cs-CZ" dirty="0" smtClean="0">
                <a:hlinkClick r:id="rId2"/>
              </a:rPr>
              <a:t>)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http://cs.wikipedia.org/wiki/Obnoviteln%C3%BD_zdroj_energie</a:t>
            </a:r>
            <a:endParaRPr lang="cs-CZ" dirty="0" smtClean="0"/>
          </a:p>
          <a:p>
            <a:r>
              <a:rPr lang="cs-CZ" dirty="0" smtClean="0"/>
              <a:t>Využívání obnovitelných přírodních </a:t>
            </a:r>
            <a:r>
              <a:rPr lang="cs-CZ" dirty="0" smtClean="0"/>
              <a:t>zdrojů je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životnímu prostředí.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7450000" y="3789040"/>
            <a:ext cx="1152128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šetrnější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3AFAPGG5\MC9000568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44851"/>
            <a:ext cx="216024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12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1638</TotalTime>
  <Words>167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Neobnovitelné přírodní zdroje</vt:lpstr>
      <vt:lpstr>Obnovitelné přírodní zdroje</vt:lpstr>
      <vt:lpstr>Obnovitelné přírodní zdroje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144</cp:revision>
  <dcterms:created xsi:type="dcterms:W3CDTF">2011-06-20T10:40:08Z</dcterms:created>
  <dcterms:modified xsi:type="dcterms:W3CDTF">2012-11-13T16:55:52Z</dcterms:modified>
</cp:coreProperties>
</file>