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66" r:id="rId4"/>
    <p:sldId id="267" r:id="rId5"/>
    <p:sldId id="269" r:id="rId6"/>
    <p:sldId id="270" r:id="rId7"/>
    <p:sldId id="27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1146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VY_32_INOVACE_10_Půda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VY_32_INOVACE_10_Půda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cs.wikipedia.org/wiki/Zv%C4%9Btr%C3%A1v%C3%A1n%C3%A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P%C5%AFda_(pedologie)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31530803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 půdy a její složení, druhy půd, význam půdy.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18.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Půda pokrývá                  zemské kůry.</a:t>
            </a:r>
          </a:p>
          <a:p>
            <a:r>
              <a:rPr lang="cs-CZ" dirty="0" smtClean="0"/>
              <a:t>Vznikla postupným                        a následným rozpadem                               a působením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http://cs.wikipedia.org/wiki/Zv%C4%9Btr%C3%A1v%C3%A1n%C3%AD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843808" y="2060848"/>
            <a:ext cx="1296144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779912" y="2584720"/>
            <a:ext cx="1656184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zvětráváním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2267744" y="3003430"/>
            <a:ext cx="2221396" cy="380620"/>
          </a:xfrm>
          <a:prstGeom prst="flowChartTerminator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erostů a hornin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6444208" y="3203260"/>
            <a:ext cx="2088232" cy="614536"/>
          </a:xfrm>
          <a:prstGeom prst="flowChartTerminator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ůdních organizmů.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ASRXDSUT\MC900281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203260"/>
            <a:ext cx="1972147" cy="194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115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Půdu tvoří několik součástí: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                </a:t>
            </a:r>
            <a:r>
              <a:rPr lang="cs-CZ" dirty="0" smtClean="0"/>
              <a:t>- vrchní tmavá část půdy, je složena ze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dirty="0" smtClean="0"/>
              <a:t>   zbytků odumřelých těl rostlin a živoč</a:t>
            </a:r>
            <a:r>
              <a:rPr lang="cs-CZ" dirty="0" smtClean="0"/>
              <a:t>ichů</a:t>
            </a:r>
            <a:r>
              <a:rPr lang="cs-CZ" dirty="0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 smtClean="0"/>
              <a:t>   </a:t>
            </a:r>
            <a:r>
              <a:rPr lang="cs-CZ" dirty="0" smtClean="0"/>
              <a:t>- převážně zvětralé části nerostů a </a:t>
            </a:r>
            <a:r>
              <a:rPr lang="cs-CZ" dirty="0" smtClean="0"/>
              <a:t>hornin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/>
              <a:t>                  - nejhlubší vrstva</a:t>
            </a:r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- podzemní a prosakující dešťová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</a:p>
        </p:txBody>
      </p:sp>
      <p:sp>
        <p:nvSpPr>
          <p:cNvPr id="4" name="Vývojový diagram: ukončení 3"/>
          <p:cNvSpPr/>
          <p:nvPr/>
        </p:nvSpPr>
        <p:spPr>
          <a:xfrm>
            <a:off x="845560" y="2537484"/>
            <a:ext cx="1152128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humus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821176" y="3475480"/>
            <a:ext cx="1728192" cy="301752"/>
          </a:xfrm>
          <a:prstGeom prst="flowChartTerminator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půda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845560" y="4066760"/>
            <a:ext cx="2770792" cy="301752"/>
          </a:xfrm>
          <a:prstGeom prst="flowChartTerminator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ůvodní pevná hornina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865104" y="4778448"/>
            <a:ext cx="1944216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ůdní voda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865104" y="5442672"/>
            <a:ext cx="1944216" cy="301752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ůdní vzduch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876088" y="6015152"/>
            <a:ext cx="1905352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ivé organizmy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1504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http://cs.wikipedia.org/wiki/P%C5%AFda_(pedologie)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UIMF380R\MP90040220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08920"/>
            <a:ext cx="691276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57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Půda je životně důležitá pro všechny</a:t>
            </a:r>
          </a:p>
          <a:p>
            <a:endParaRPr lang="cs-CZ" dirty="0"/>
          </a:p>
          <a:p>
            <a:r>
              <a:rPr lang="cs-CZ" dirty="0" smtClean="0"/>
              <a:t>Je pro ně zdrojem               které získávají prostřednictvím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Půda je zdrojem živin také pro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2050" name="Picture 2" descr="C:\Users\ucitel\AppData\Local\Microsoft\Windows\Temporary Internet Files\Content.IE5\NVK10M4S\MC900408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615080"/>
            <a:ext cx="1872208" cy="188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ukončení 3"/>
          <p:cNvSpPr/>
          <p:nvPr/>
        </p:nvSpPr>
        <p:spPr>
          <a:xfrm>
            <a:off x="5053388" y="2443173"/>
            <a:ext cx="1368152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563888" y="2996952"/>
            <a:ext cx="914400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živin,     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051720" y="4069764"/>
            <a:ext cx="1081084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ořenů.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ASRXDSUT\MC9003324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01007"/>
            <a:ext cx="1836115" cy="174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UP4NJAIJ\MC9001932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2764" y="3868105"/>
            <a:ext cx="2207096" cy="227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ukončení 6"/>
          <p:cNvSpPr/>
          <p:nvPr/>
        </p:nvSpPr>
        <p:spPr>
          <a:xfrm>
            <a:off x="4596188" y="5758364"/>
            <a:ext cx="914400" cy="301752"/>
          </a:xfrm>
          <a:prstGeom prst="flowChartTerminator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houby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777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Půda je životně důležitá také pro</a:t>
            </a:r>
          </a:p>
          <a:p>
            <a:endParaRPr lang="cs-CZ" dirty="0"/>
          </a:p>
          <a:p>
            <a:r>
              <a:rPr lang="cs-CZ" dirty="0" smtClean="0"/>
              <a:t>Člověk půdu obdělává, aby v ní mohl pěstovat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u="sng" dirty="0" smtClean="0"/>
              <a:t>Půda je přírodní zdroj obnovitelný, ale zničitelný! Lidé by se měli o půdu dobře starat, chránit ji a obdělávat.</a:t>
            </a:r>
            <a:endParaRPr lang="cs-CZ" u="sng" dirty="0"/>
          </a:p>
        </p:txBody>
      </p:sp>
      <p:pic>
        <p:nvPicPr>
          <p:cNvPr id="3074" name="Picture 2" descr="C:\Users\ucitel\AppData\Local\Microsoft\Windows\Temporary Internet Files\Content.IE5\28JHNC3I\MC900057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84784"/>
            <a:ext cx="1799539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ukončení 3"/>
          <p:cNvSpPr/>
          <p:nvPr/>
        </p:nvSpPr>
        <p:spPr>
          <a:xfrm>
            <a:off x="4425696" y="2515766"/>
            <a:ext cx="1226424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živočichy</a:t>
            </a:r>
            <a:endParaRPr lang="cs-CZ" dirty="0"/>
          </a:p>
        </p:txBody>
      </p:sp>
      <p:pic>
        <p:nvPicPr>
          <p:cNvPr id="3075" name="Picture 3" descr="C:\Users\ucitel\AppData\Local\Microsoft\Windows\Temporary Internet Files\Content.IE5\ICLMORX9\MC9001495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3214759"/>
            <a:ext cx="1866523" cy="2175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UP4NJAIJ\MP9004277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278" y="3394779"/>
            <a:ext cx="2404842" cy="1995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ukončení 4"/>
          <p:cNvSpPr/>
          <p:nvPr/>
        </p:nvSpPr>
        <p:spPr>
          <a:xfrm>
            <a:off x="6012160" y="4066624"/>
            <a:ext cx="2104656" cy="548704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ospodářské rostliny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658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1798</TotalTime>
  <Words>228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Vznik půdy</vt:lpstr>
      <vt:lpstr>Složení půdy</vt:lpstr>
      <vt:lpstr>Druhy půd</vt:lpstr>
      <vt:lpstr>Význam půdy</vt:lpstr>
      <vt:lpstr>Význam půdy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155</cp:revision>
  <dcterms:created xsi:type="dcterms:W3CDTF">2011-06-20T10:40:08Z</dcterms:created>
  <dcterms:modified xsi:type="dcterms:W3CDTF">2012-11-09T19:45:19Z</dcterms:modified>
</cp:coreProperties>
</file>