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67" r:id="rId4"/>
    <p:sldId id="266" r:id="rId5"/>
    <p:sldId id="268" r:id="rId6"/>
    <p:sldId id="26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47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VY_32_INOVACE_11_Rostliny </a:t>
          </a:r>
          <a:r>
            <a:rPr lang="cs-CZ" sz="1600" baseline="0" dirty="0" smtClean="0">
              <a:solidFill>
                <a:schemeClr val="tx2"/>
              </a:solidFill>
            </a:rPr>
            <a:t>a jejich části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VY_32_INOVACE_11_Rostliny </a:t>
          </a:r>
          <a:r>
            <a:rPr lang="cs-CZ" sz="1600" kern="1200" baseline="0" dirty="0" smtClean="0">
              <a:solidFill>
                <a:schemeClr val="tx2"/>
              </a:solidFill>
            </a:rPr>
            <a:t>a jejich části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58989805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části rostliny, </a:t>
            </a:r>
            <a:r>
              <a:rPr lang="cs-CZ" dirty="0" smtClean="0"/>
              <a:t>kořen, </a:t>
            </a:r>
            <a:r>
              <a:rPr lang="cs-CZ" dirty="0" smtClean="0"/>
              <a:t>stonek </a:t>
            </a:r>
            <a:r>
              <a:rPr lang="cs-CZ" dirty="0" smtClean="0"/>
              <a:t>a jejich význam.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24.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části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rostlin tvoří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C3GOQLOE\MP9004317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16" y="2636912"/>
            <a:ext cx="21286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R7OQ0YPQ\MC90041162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71750"/>
            <a:ext cx="1800201" cy="272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W8ARL2OD\MP900449051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2204864"/>
            <a:ext cx="165618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F8HUES2A\MP9004483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031" y="2204864"/>
            <a:ext cx="222325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ukončení 3"/>
          <p:cNvSpPr/>
          <p:nvPr/>
        </p:nvSpPr>
        <p:spPr>
          <a:xfrm>
            <a:off x="1394316" y="573325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648480" y="5733256"/>
            <a:ext cx="106926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364088" y="573325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438496" y="573325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405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Kořen je část rostliny, která je většinou ukryta v</a:t>
            </a:r>
          </a:p>
          <a:p>
            <a:r>
              <a:rPr lang="cs-CZ" dirty="0" smtClean="0"/>
              <a:t>Zajišťuje příjem              s rozpuštěnými</a:t>
            </a:r>
          </a:p>
          <a:p>
            <a:r>
              <a:rPr lang="cs-CZ" dirty="0" smtClean="0"/>
              <a:t>Upevňuje rostlinu v </a:t>
            </a:r>
          </a:p>
          <a:p>
            <a:r>
              <a:rPr lang="cs-CZ" dirty="0" smtClean="0"/>
              <a:t>Kořeny mají různý tvar i velikost.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7524328" y="2010192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ůdě.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131840" y="2486036"/>
            <a:ext cx="91440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vody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542840" y="2515384"/>
            <a:ext cx="1438688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ivinami.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779912" y="3009148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emi.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C3GOQLOE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024" y="2927596"/>
            <a:ext cx="1828800" cy="1941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W8ARL2OD\MP9004330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488" y="5025000"/>
            <a:ext cx="3728920" cy="134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F8HUES2A\MC900358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98036"/>
            <a:ext cx="1828800" cy="177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F8HUES2A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568" y="3563896"/>
            <a:ext cx="1897360" cy="213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678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Stonek vyrůstá z                 a vede vodu s</a:t>
            </a:r>
          </a:p>
          <a:p>
            <a:pPr marL="0" indent="0">
              <a:buNone/>
            </a:pPr>
            <a:r>
              <a:rPr lang="cs-CZ" dirty="0" smtClean="0"/>
              <a:t>   do dalších částí rostliny. </a:t>
            </a:r>
          </a:p>
          <a:p>
            <a:r>
              <a:rPr lang="cs-CZ" dirty="0" smtClean="0"/>
              <a:t>Rostliny s dužnatým stonkem nazýváme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347864" y="2047128"/>
            <a:ext cx="108012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kořene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R7OQ0YPQ\MC9003830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2"/>
            <a:ext cx="2592288" cy="248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C3GOQLOE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964" y="3140968"/>
            <a:ext cx="3002632" cy="291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1738536" y="6021288"/>
            <a:ext cx="914400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626756" y="6002928"/>
            <a:ext cx="1188132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500846" y="2047128"/>
            <a:ext cx="1239506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180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stonků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Stonek bez listů nazýváme</a:t>
            </a:r>
          </a:p>
          <a:p>
            <a:r>
              <a:rPr lang="cs-CZ" dirty="0" smtClean="0"/>
              <a:t>Stonek s listy je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Stonek většinou dutý s </a:t>
            </a:r>
            <a:r>
              <a:rPr lang="cs-CZ" dirty="0" err="1" smtClean="0"/>
              <a:t>kolénky</a:t>
            </a:r>
            <a:r>
              <a:rPr lang="cs-CZ" dirty="0" smtClean="0"/>
              <a:t> nazýváme</a:t>
            </a:r>
          </a:p>
        </p:txBody>
      </p:sp>
      <p:sp>
        <p:nvSpPr>
          <p:cNvPr id="4" name="Vývojový diagram: ukončení 3"/>
          <p:cNvSpPr/>
          <p:nvPr/>
        </p:nvSpPr>
        <p:spPr>
          <a:xfrm>
            <a:off x="4716016" y="2047128"/>
            <a:ext cx="91440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stvol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059832" y="2484117"/>
            <a:ext cx="1176136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lodyha</a:t>
            </a:r>
            <a:endParaRPr lang="cs-CZ" dirty="0"/>
          </a:p>
        </p:txBody>
      </p:sp>
      <p:pic>
        <p:nvPicPr>
          <p:cNvPr id="4099" name="Picture 3" descr="C:\Users\ucitel\AppData\Local\Microsoft\Windows\Temporary Internet Files\Content.IE5\F8HUES2A\MC90043916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610" y="2634993"/>
            <a:ext cx="1661526" cy="254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ukončení 5"/>
          <p:cNvSpPr/>
          <p:nvPr/>
        </p:nvSpPr>
        <p:spPr>
          <a:xfrm>
            <a:off x="7017936" y="5347660"/>
            <a:ext cx="91440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stéblo</a:t>
            </a:r>
            <a:endParaRPr lang="cs-CZ" dirty="0"/>
          </a:p>
        </p:txBody>
      </p:sp>
      <p:pic>
        <p:nvPicPr>
          <p:cNvPr id="4100" name="Picture 4" descr="C:\Users\ucitel\AppData\Local\Microsoft\Windows\Temporary Internet Files\Content.IE5\R7OQ0YPQ\MP9004231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68960"/>
            <a:ext cx="3096344" cy="211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C3GOQLOE\MC9001231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87268"/>
            <a:ext cx="2664296" cy="3725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145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2248</TotalTime>
  <Words>153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Základní části rostliny</vt:lpstr>
      <vt:lpstr>Kořen</vt:lpstr>
      <vt:lpstr>Stonek</vt:lpstr>
      <vt:lpstr>Druhy stonků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171</cp:revision>
  <dcterms:created xsi:type="dcterms:W3CDTF">2011-06-20T10:40:08Z</dcterms:created>
  <dcterms:modified xsi:type="dcterms:W3CDTF">2012-11-11T20:23:58Z</dcterms:modified>
</cp:coreProperties>
</file>