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8" r:id="rId2"/>
    <p:sldId id="257" r:id="rId3"/>
    <p:sldId id="270" r:id="rId4"/>
    <p:sldId id="271" r:id="rId5"/>
    <p:sldId id="272" r:id="rId6"/>
    <p:sldId id="27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11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VY_32_INOVACE_12_Rostliny a jejich části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VY_32_INOVACE_12_Rostliny a jejich části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Opylov%C3%A1n%C3%A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9161409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části rostliny, listy, květy a jejich význam.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27.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 potřebují rostliny k                  a </a:t>
            </a:r>
          </a:p>
          <a:p>
            <a:r>
              <a:rPr lang="cs-CZ" dirty="0" smtClean="0"/>
              <a:t>Za světla a za pomoci zeleného barviva přijímají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a uvolňují</a:t>
            </a:r>
          </a:p>
          <a:p>
            <a:r>
              <a:rPr lang="cs-CZ" dirty="0" smtClean="0"/>
              <a:t>Listy mají různé              a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4427984" y="2007204"/>
            <a:ext cx="1127760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dýchání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012160" y="1996600"/>
            <a:ext cx="1656184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f</a:t>
            </a:r>
            <a:r>
              <a:rPr lang="cs-CZ" dirty="0" smtClean="0"/>
              <a:t>otosyntéze.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971600" y="2975616"/>
            <a:ext cx="1728192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xid uhličitý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4534664" y="2994672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yslík.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203848" y="3538716"/>
            <a:ext cx="914400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tvary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534664" y="3538716"/>
            <a:ext cx="1296144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elikosti.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W8ARL2OD\MP9004253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3168" y="2975616"/>
            <a:ext cx="2508096" cy="3333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F8HUES2A\MP9004337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77072"/>
            <a:ext cx="309634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citel\AppData\Local\Microsoft\Windows\Temporary Internet Files\Content.IE5\C3GOQLOE\MC900441850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63420"/>
            <a:ext cx="1797050" cy="2201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2172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Většina listů se skládá ze dvou částí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Listy, které mají čepel z jedné části, nazýváme</a:t>
            </a:r>
            <a:endParaRPr lang="cs-CZ" dirty="0"/>
          </a:p>
          <a:p>
            <a:r>
              <a:rPr lang="cs-CZ" dirty="0" smtClean="0"/>
              <a:t>Listy s čepelí složenou z několika listů nazýváme 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C3GOQLOE\MC9004418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81865">
            <a:off x="5551908" y="1422045"/>
            <a:ext cx="2770733" cy="226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4180489" y="2313812"/>
            <a:ext cx="978408" cy="484632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řapíku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 rot="1006326">
            <a:off x="7380312" y="255612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čepele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1043608" y="6381328"/>
            <a:ext cx="165618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jednoduché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C3GOQLOE\MP9004117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4282258"/>
            <a:ext cx="2376264" cy="1991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ývojový diagram: ukončení 8"/>
          <p:cNvSpPr/>
          <p:nvPr/>
        </p:nvSpPr>
        <p:spPr>
          <a:xfrm>
            <a:off x="4355976" y="6377628"/>
            <a:ext cx="1892808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složené</a:t>
            </a:r>
            <a:endParaRPr lang="cs-CZ" dirty="0"/>
          </a:p>
        </p:txBody>
      </p:sp>
      <p:pic>
        <p:nvPicPr>
          <p:cNvPr id="2053" name="Picture 5" descr="C:\Users\ucitel\AppData\Local\Microsoft\Windows\Temporary Internet Files\Content.IE5\F8HUES2A\MC9003313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365104"/>
            <a:ext cx="1812202" cy="16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941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Květy slouží rostlině k</a:t>
            </a:r>
          </a:p>
          <a:p>
            <a:r>
              <a:rPr lang="cs-CZ" dirty="0" smtClean="0"/>
              <a:t>Po opylení se mění v             ve kterém dozrávají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http://cs.wikipedia.org/wiki/Opylov%C3%A1n%C3%AD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4067944" y="1988840"/>
            <a:ext cx="1872208" cy="301752"/>
          </a:xfrm>
          <a:prstGeom prst="flowChartTermina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rozmnožování.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829072" y="2445288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lod,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7668344" y="2417144"/>
            <a:ext cx="1224136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emena.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R7OQ0YPQ\MP90043282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08" y="2859796"/>
            <a:ext cx="2796088" cy="2513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C3GOQLOE\MP9004309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068960"/>
            <a:ext cx="3744416" cy="2380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938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Květy mají část samčí a samičí.</a:t>
            </a:r>
          </a:p>
          <a:p>
            <a:endParaRPr lang="cs-CZ" dirty="0"/>
          </a:p>
        </p:txBody>
      </p:sp>
      <p:pic>
        <p:nvPicPr>
          <p:cNvPr id="4098" name="Picture 2" descr="C:\Users\ucitel\AppData\Local\Microsoft\Windows\Temporary Internet Files\Content.IE5\C3GOQLOE\MP9004341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2896"/>
            <a:ext cx="6379096" cy="3875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1475656" y="3501008"/>
            <a:ext cx="1728192" cy="92964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estík</a:t>
            </a:r>
          </a:p>
          <a:p>
            <a:pPr algn="ctr"/>
            <a:r>
              <a:rPr lang="cs-CZ" dirty="0" smtClean="0"/>
              <a:t>(samičí část)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 rot="20528071">
            <a:off x="5662507" y="3016561"/>
            <a:ext cx="1575754" cy="796726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tyčinka</a:t>
            </a:r>
          </a:p>
          <a:p>
            <a:pPr algn="ctr"/>
            <a:r>
              <a:rPr lang="cs-CZ" dirty="0" smtClean="0"/>
              <a:t>(samčí část)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558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2324</TotalTime>
  <Words>170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Listy</vt:lpstr>
      <vt:lpstr>Listy</vt:lpstr>
      <vt:lpstr>Květy</vt:lpstr>
      <vt:lpstr>Květy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179</cp:revision>
  <dcterms:created xsi:type="dcterms:W3CDTF">2011-06-20T10:40:08Z</dcterms:created>
  <dcterms:modified xsi:type="dcterms:W3CDTF">2012-11-13T17:49:12Z</dcterms:modified>
</cp:coreProperties>
</file>