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58" r:id="rId2"/>
    <p:sldId id="257" r:id="rId3"/>
    <p:sldId id="274" r:id="rId4"/>
    <p:sldId id="275" r:id="rId5"/>
    <p:sldId id="276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78" y="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VY_32_INOVACE_13_Živočichové a stavba jejich těla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VY_32_INOVACE_13_Živočichové a stavba jejich těla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94464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Třídění živočichů na obratlovce </a:t>
            </a:r>
            <a:r>
              <a:rPr lang="cs-CZ" smtClean="0"/>
              <a:t>a bezobratlé.</a:t>
            </a:r>
            <a:endParaRPr lang="cs-CZ" dirty="0" smtClean="0"/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2. 10.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vnitřní stavby těla rozdělujeme živočichy na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884780" y="5467720"/>
            <a:ext cx="165618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obratlovce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6289692" y="5467720"/>
            <a:ext cx="1526272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bezobratlé</a:t>
            </a:r>
            <a:endParaRPr lang="cs-CZ" dirty="0"/>
          </a:p>
        </p:txBody>
      </p:sp>
      <p:pic>
        <p:nvPicPr>
          <p:cNvPr id="4" name="Picture 2" descr="C:\Users\ucitel\AppData\Local\Microsoft\Windows\Temporary Internet Files\Content.IE5\W8ARL2OD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152" y="2510040"/>
            <a:ext cx="2117944" cy="214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citel\AppData\Local\Microsoft\Windows\Temporary Internet Files\Content.IE5\R7OQ0YPQ\MP90026289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10040"/>
            <a:ext cx="2420112" cy="26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F8HUES2A\MP9004448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256" y="2538976"/>
            <a:ext cx="2239144" cy="247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804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Živočichy, kteří mají v těle kostru složenou z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páteř z                 nazýváme</a:t>
            </a:r>
          </a:p>
          <a:p>
            <a:r>
              <a:rPr lang="cs-CZ" dirty="0" smtClean="0"/>
              <a:t>Do této skupiny patří: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7308304" y="2042192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kostí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195736" y="2508528"/>
            <a:ext cx="108925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obratlů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932040" y="2508528"/>
            <a:ext cx="1584176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obratlovci.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35224" y="5934368"/>
            <a:ext cx="1088456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2250698" y="5236226"/>
            <a:ext cx="1593312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042032" y="5126523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5361784" y="5440530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7367844" y="3750451"/>
            <a:ext cx="914400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F8HUES2A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688" y="3337506"/>
            <a:ext cx="1800200" cy="2394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citel\AppData\Local\Microsoft\Windows\Temporary Internet Files\Content.IE5\W8ARL2OD\MP9004015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848" y="3333298"/>
            <a:ext cx="1382256" cy="1793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C3GOQLOE\MP9002625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010" y="3333298"/>
            <a:ext cx="1310444" cy="140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R7OQ0YPQ\MP9004224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968" y="3127023"/>
            <a:ext cx="1742296" cy="2150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W8ARL2OD\MP9002891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8640" y="4229909"/>
            <a:ext cx="1611240" cy="2255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839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Živočichy, kteří nemají páteř složenou z               ani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jiné               nazýváme</a:t>
            </a:r>
          </a:p>
          <a:p>
            <a:r>
              <a:rPr lang="cs-CZ" dirty="0" smtClean="0"/>
              <a:t>Oporou jim někdy bývá tvrdý               jejich těla.</a:t>
            </a:r>
          </a:p>
          <a:p>
            <a:r>
              <a:rPr lang="cs-CZ" dirty="0" smtClean="0"/>
              <a:t>Mezi bezobratlé živočichy patří zejména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516216" y="2017808"/>
            <a:ext cx="1058416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obratlů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619672" y="2486036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osti,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211960" y="2486036"/>
            <a:ext cx="1584176" cy="301752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ezobratlí.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667848" y="3501008"/>
            <a:ext cx="914400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myz.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006696" y="3014484"/>
            <a:ext cx="1016136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povrch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F8HUES2A\MP9004448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736" y="4053622"/>
            <a:ext cx="2448272" cy="210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R7OQ0YPQ\MP9003168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888" y="4027886"/>
            <a:ext cx="1813208" cy="221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C3GOQLOE\MP9004069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832" y="4027886"/>
            <a:ext cx="1871254" cy="2171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719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2418</TotalTime>
  <Words>139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Třídění živočichů</vt:lpstr>
      <vt:lpstr>Obratlovci</vt:lpstr>
      <vt:lpstr>Bezobratlí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192</cp:revision>
  <dcterms:created xsi:type="dcterms:W3CDTF">2011-06-20T10:40:08Z</dcterms:created>
  <dcterms:modified xsi:type="dcterms:W3CDTF">2012-11-17T19:42:06Z</dcterms:modified>
</cp:coreProperties>
</file>