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280" r:id="rId4"/>
    <p:sldId id="277" r:id="rId5"/>
    <p:sldId id="278" r:id="rId6"/>
    <p:sldId id="281" r:id="rId7"/>
    <p:sldId id="28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482" autoAdjust="0"/>
  </p:normalViewPr>
  <p:slideViewPr>
    <p:cSldViewPr>
      <p:cViewPr>
        <p:scale>
          <a:sx n="78" d="100"/>
          <a:sy n="78" d="100"/>
        </p:scale>
        <p:origin x="-1146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VY_32_INOVACE_14_Pes domácí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Přírodověda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VY_32_INOVACE_14_Pes domácí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Přírodověda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3EA25-3C42-4DFA-A899-3DD8C2401E02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8C36E-50A8-4D0E-A581-858D28361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2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Ps%C3%AD_plemen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96266327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Pes domácí, části jeho těla, plemena, péče.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5. 10.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– smysly, 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Pes má výborný              a </a:t>
            </a:r>
          </a:p>
          <a:p>
            <a:r>
              <a:rPr lang="cs-CZ" dirty="0" smtClean="0"/>
              <a:t>Pokud se vydá na lov, projeví se jeho vlastnosti</a:t>
            </a:r>
          </a:p>
          <a:p>
            <a:r>
              <a:rPr lang="cs-CZ" dirty="0" smtClean="0"/>
              <a:t>Svoji kořist unaví,</a:t>
            </a:r>
          </a:p>
          <a:p>
            <a:r>
              <a:rPr lang="cs-CZ" dirty="0" smtClean="0"/>
              <a:t>Pes nemá zatažitelné </a:t>
            </a:r>
          </a:p>
          <a:p>
            <a:r>
              <a:rPr lang="cs-CZ" dirty="0" smtClean="0"/>
              <a:t>Pes je původně                       až člověk z něj udělal</a:t>
            </a:r>
          </a:p>
          <a:p>
            <a:endParaRPr lang="cs-CZ" dirty="0"/>
          </a:p>
          <a:p>
            <a:r>
              <a:rPr lang="cs-CZ" dirty="0" smtClean="0"/>
              <a:t>Hlavní potravou psa je             dnes krmíme psy granulemi i jinou potravou.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3131840" y="2113056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4499992" y="2113056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luch.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7524328" y="2486036"/>
            <a:ext cx="914400" cy="301752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š</a:t>
            </a:r>
            <a:r>
              <a:rPr lang="cs-CZ" dirty="0" smtClean="0"/>
              <a:t>elmy.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3357392" y="2983232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u</a:t>
            </a:r>
            <a:r>
              <a:rPr lang="cs-CZ" dirty="0" smtClean="0"/>
              <a:t>štve.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4042792" y="3415280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d</a:t>
            </a:r>
            <a:r>
              <a:rPr lang="cs-CZ" dirty="0" smtClean="0"/>
              <a:t>rápy.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2987824" y="3970000"/>
            <a:ext cx="1728192" cy="301752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asožravec,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906880" y="4426428"/>
            <a:ext cx="1512168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šežravce.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4046240" y="4934308"/>
            <a:ext cx="914400" cy="301752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aso,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77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Stavba těla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 descr="C:\Users\ucitel\AppData\Local\Microsoft\Windows\Temporary Internet Files\Content.IE5\F8HUES2A\MP9004447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88840"/>
            <a:ext cx="532859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leva 4"/>
          <p:cNvSpPr/>
          <p:nvPr/>
        </p:nvSpPr>
        <p:spPr>
          <a:xfrm rot="20585088">
            <a:off x="4617260" y="2004110"/>
            <a:ext cx="116698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 rot="1189945">
            <a:off x="2123728" y="32727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7" name="Šipka doleva 6"/>
          <p:cNvSpPr/>
          <p:nvPr/>
        </p:nvSpPr>
        <p:spPr>
          <a:xfrm>
            <a:off x="6531068" y="4365104"/>
            <a:ext cx="200137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přední končetiny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1043608" y="4365104"/>
            <a:ext cx="153659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adní končetiny</a:t>
            </a:r>
            <a:endParaRPr lang="cs-CZ" dirty="0"/>
          </a:p>
        </p:txBody>
      </p:sp>
      <p:sp>
        <p:nvSpPr>
          <p:cNvPr id="10" name="Šipka doleva 9"/>
          <p:cNvSpPr/>
          <p:nvPr/>
        </p:nvSpPr>
        <p:spPr>
          <a:xfrm rot="253406">
            <a:off x="5552660" y="324458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 rot="2031931">
            <a:off x="1114400" y="366670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ocas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226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Plemena psů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http://cs.wikipedia.org/wiki/Ps%C3%AD_plemena</a:t>
            </a:r>
            <a:endParaRPr lang="cs-CZ" dirty="0"/>
          </a:p>
        </p:txBody>
      </p:sp>
      <p:pic>
        <p:nvPicPr>
          <p:cNvPr id="2052" name="Picture 4" descr="C:\Users\ucitel\AppData\Local\Microsoft\Windows\Temporary Internet Files\Content.IE5\C3GOQLOE\MP90044858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295232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itel\AppData\Local\Microsoft\Windows\Temporary Internet Files\Content.IE5\W8ARL2OD\MP90040161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612104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citel\AppData\Local\Microsoft\Windows\Temporary Internet Files\Content.IE5\W8ARL2OD\MP90040502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948" y="2612104"/>
            <a:ext cx="2128984" cy="406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57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Rodina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Samci říkáme</a:t>
            </a:r>
          </a:p>
          <a:p>
            <a:r>
              <a:rPr lang="cs-CZ" dirty="0" smtClean="0"/>
              <a:t>Samice je</a:t>
            </a:r>
          </a:p>
          <a:p>
            <a:r>
              <a:rPr lang="cs-CZ" dirty="0" smtClean="0"/>
              <a:t>Mládě je 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818656" y="2060848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pes.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2361456" y="2486036"/>
            <a:ext cx="914400" cy="301752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f</a:t>
            </a:r>
            <a:r>
              <a:rPr lang="cs-CZ" dirty="0" smtClean="0"/>
              <a:t>ena.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2314992" y="2996952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š</a:t>
            </a:r>
            <a:r>
              <a:rPr lang="cs-CZ" dirty="0" smtClean="0"/>
              <a:t>těně.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Z730Y38V\MP9004448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60" y="3429000"/>
            <a:ext cx="2785856" cy="308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59BCXP9I\MP90026272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776"/>
            <a:ext cx="3096344" cy="29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SVSUNLPZ\MP9004016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861048"/>
            <a:ext cx="2592288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45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Péče a význam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Všichni domácí mazlíčci potřebují pravidelnou péči –</a:t>
            </a:r>
          </a:p>
          <a:p>
            <a:endParaRPr lang="cs-CZ" dirty="0"/>
          </a:p>
          <a:p>
            <a:r>
              <a:rPr lang="cs-CZ" dirty="0" smtClean="0"/>
              <a:t>Musíme jim pravidelně čistit jejich příbytek, psím příbytkem je</a:t>
            </a:r>
          </a:p>
          <a:p>
            <a:r>
              <a:rPr lang="cs-CZ" dirty="0" smtClean="0"/>
              <a:t>Psi jsou věrní společníci člověka,</a:t>
            </a:r>
          </a:p>
          <a:p>
            <a:pPr marL="0" indent="0">
              <a:buNone/>
            </a:pPr>
            <a:r>
              <a:rPr lang="cs-CZ" dirty="0" smtClean="0"/>
              <a:t>    potřebují se denně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Psi se dají dobře vycvičit, aby pomáhali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při zachraňování lidí, odhalování drog, jako vodiči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nevidomých či jako asistenční psi.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1115616" y="2492896"/>
            <a:ext cx="1224136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potravu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2771800" y="2511172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odu.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2788208" y="3429000"/>
            <a:ext cx="1067176" cy="301752"/>
          </a:xfrm>
          <a:prstGeom prst="flowChartTerminator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ouda.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59BCXP9I\MC9002342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19836"/>
            <a:ext cx="222866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ývojový diagram: ukončení 6"/>
          <p:cNvSpPr/>
          <p:nvPr/>
        </p:nvSpPr>
        <p:spPr>
          <a:xfrm>
            <a:off x="3563888" y="4389084"/>
            <a:ext cx="1202432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venčit.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409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 – www. office.com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57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2458</TotalTime>
  <Words>218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Popis – smysly, vlastnosti</vt:lpstr>
      <vt:lpstr>Stavba těla</vt:lpstr>
      <vt:lpstr>Plemena psů</vt:lpstr>
      <vt:lpstr>Rodina</vt:lpstr>
      <vt:lpstr>Péče a význam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200</cp:revision>
  <dcterms:created xsi:type="dcterms:W3CDTF">2011-06-20T10:40:08Z</dcterms:created>
  <dcterms:modified xsi:type="dcterms:W3CDTF">2012-11-19T16:36:29Z</dcterms:modified>
</cp:coreProperties>
</file>