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66" r:id="rId4"/>
    <p:sldId id="267" r:id="rId5"/>
    <p:sldId id="268" r:id="rId6"/>
    <p:sldId id="269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474" y="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VY_32_INOVACE_15_Kočka domácí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VY_32_INOVACE_15_Kočka domácí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D8C36E-50A8-4D0E-A581-858D28361FA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1248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hyperlink" Target="http://cs.wikipedia.org/wiki/Plemena_ko%C4%8De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2440402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Kočka domácí, části těla, plemena, péče.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5. 10.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Popis,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Kočka domácí je</a:t>
            </a:r>
          </a:p>
          <a:p>
            <a:r>
              <a:rPr lang="cs-CZ" dirty="0" smtClean="0"/>
              <a:t>Je také  </a:t>
            </a:r>
          </a:p>
          <a:p>
            <a:r>
              <a:rPr lang="cs-CZ" dirty="0" smtClean="0"/>
              <a:t>Má pružné              a hebkou</a:t>
            </a:r>
          </a:p>
          <a:p>
            <a:r>
              <a:rPr lang="cs-CZ" dirty="0" smtClean="0"/>
              <a:t>Pohybuje se velmi              našlapuje na měkké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prstů. Drápy do nich dokáže </a:t>
            </a:r>
          </a:p>
          <a:p>
            <a:r>
              <a:rPr lang="cs-CZ" dirty="0" smtClean="0"/>
              <a:t> Kočka má výborný             a vidí dobře i za </a:t>
            </a:r>
          </a:p>
          <a:p>
            <a:r>
              <a:rPr lang="cs-CZ" dirty="0" smtClean="0"/>
              <a:t>Kočka je šelma -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275856" y="2053988"/>
            <a:ext cx="1584176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bratlovec.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1979712" y="2551184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avec.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2441880" y="2996956"/>
            <a:ext cx="914400" cy="301752"/>
          </a:xfrm>
          <a:prstGeom prst="flowChartTerminator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tělo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4930128" y="2996956"/>
            <a:ext cx="914400" cy="301752"/>
          </a:xfrm>
          <a:prstGeom prst="flowChartTerminator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rst.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3491880" y="3471664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iše,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7427168" y="3465560"/>
            <a:ext cx="1321296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polštářky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5050904" y="3991344"/>
            <a:ext cx="1609328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atáhnout.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3610744" y="4423392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sluch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6953168" y="4423392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š</a:t>
            </a:r>
            <a:r>
              <a:rPr lang="cs-CZ" dirty="0" smtClean="0"/>
              <a:t>era.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3275856" y="4952948"/>
            <a:ext cx="1775048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asožravec.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230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Plemena koček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59BCXP9I\MC900425836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23457"/>
            <a:ext cx="1822450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SVSUNLPZ\MC900425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99145"/>
            <a:ext cx="18415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OPJP1JWH\MC9004258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13242"/>
            <a:ext cx="18351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Z730Y38V\MC9004258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9592" y="4077072"/>
            <a:ext cx="1851025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7"/>
              </a:rPr>
              <a:t>http://cs.wikipedia.org/wiki/Plemena_ko%C4%8Dek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5898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Samec kočky domácí se nazývá</a:t>
            </a:r>
          </a:p>
          <a:p>
            <a:r>
              <a:rPr lang="cs-CZ" dirty="0" smtClean="0"/>
              <a:t>Samice je </a:t>
            </a:r>
          </a:p>
          <a:p>
            <a:r>
              <a:rPr lang="cs-CZ" dirty="0" smtClean="0"/>
              <a:t>Mláďata jsou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364088" y="2060848"/>
            <a:ext cx="1152128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ocour.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2249848" y="2558044"/>
            <a:ext cx="914400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očka.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2843808" y="2983232"/>
            <a:ext cx="1296144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oťata.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59BCXP9I\MP9004024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444058"/>
            <a:ext cx="2520280" cy="244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SVSUNLPZ\MP9002622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58044"/>
            <a:ext cx="2843808" cy="2745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OPJP1JWH\MP9004448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44059"/>
            <a:ext cx="2592288" cy="2662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2980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Kočky chováme pro jejich schopnost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nebo jen pro</a:t>
            </a:r>
          </a:p>
          <a:p>
            <a:r>
              <a:rPr lang="cs-CZ" dirty="0"/>
              <a:t> </a:t>
            </a:r>
            <a:r>
              <a:rPr lang="cs-CZ" dirty="0" smtClean="0"/>
              <a:t>Potřebuje naši pravidelnou péči 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2843808" y="2492896"/>
            <a:ext cx="1080120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adost.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131024" y="2060848"/>
            <a:ext cx="1393304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ovit myši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673824" y="3009148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vodu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6829148" y="3008396"/>
            <a:ext cx="1127228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potravu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971600" y="3501008"/>
            <a:ext cx="1152128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pelíšek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2771800" y="3435860"/>
            <a:ext cx="2016224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eterinární vyšetření.</a:t>
            </a:r>
            <a:endParaRPr lang="cs-CZ" dirty="0"/>
          </a:p>
        </p:txBody>
      </p:sp>
      <p:pic>
        <p:nvPicPr>
          <p:cNvPr id="10" name="Picture 2" descr="C:\Users\ucitel\AppData\Local\Microsoft\Windows\Temporary Internet Files\Content.IE5\SVSUNLPZ\MP9004465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05064"/>
            <a:ext cx="5400600" cy="2699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381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2475</TotalTime>
  <Words>168</Words>
  <Application>Microsoft Office PowerPoint</Application>
  <PresentationFormat>Předvádění na obrazovce (4:3)</PresentationFormat>
  <Paragraphs>54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Popis, vlastnosti</vt:lpstr>
      <vt:lpstr>Plemena koček</vt:lpstr>
      <vt:lpstr>Rodina</vt:lpstr>
      <vt:lpstr>Péče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200</cp:revision>
  <dcterms:created xsi:type="dcterms:W3CDTF">2011-06-20T10:40:08Z</dcterms:created>
  <dcterms:modified xsi:type="dcterms:W3CDTF">2012-11-19T16:39:42Z</dcterms:modified>
</cp:coreProperties>
</file>