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8" r:id="rId2"/>
    <p:sldId id="257" r:id="rId3"/>
    <p:sldId id="269" r:id="rId4"/>
    <p:sldId id="270" r:id="rId5"/>
    <p:sldId id="271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1146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VY_32_INOVACE_16_Žížala obecná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VY_32_INOVACE_16_Žížala obecná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5%BD%C3%AD%C5%BEala_obecn%C3%A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8792497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Žížala obecná, popis těla, čím se živí a proč je užitečná.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8. 10.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Žížala obecná - 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mezi                     živočichy.</a:t>
            </a:r>
          </a:p>
          <a:p>
            <a:r>
              <a:rPr lang="cs-CZ" dirty="0" smtClean="0"/>
              <a:t>Je přizpůsobena životu ve             proto je citlivá na</a:t>
            </a:r>
          </a:p>
          <a:p>
            <a:r>
              <a:rPr lang="cs-CZ" dirty="0" smtClean="0"/>
              <a:t>V </a:t>
            </a:r>
            <a:r>
              <a:rPr lang="cs-CZ" dirty="0" smtClean="0"/>
              <a:t>přední </a:t>
            </a:r>
            <a:r>
              <a:rPr lang="cs-CZ" dirty="0" smtClean="0"/>
              <a:t>části těla má několik širších článků -</a:t>
            </a:r>
          </a:p>
        </p:txBody>
      </p:sp>
      <p:sp>
        <p:nvSpPr>
          <p:cNvPr id="4" name="Vývojový diagram: ukončení 3"/>
          <p:cNvSpPr/>
          <p:nvPr/>
        </p:nvSpPr>
        <p:spPr>
          <a:xfrm>
            <a:off x="2339752" y="2078768"/>
            <a:ext cx="1584176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bezobratlé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4472928" y="2508528"/>
            <a:ext cx="914400" cy="301752"/>
          </a:xfrm>
          <a:prstGeom prst="flowChartTerminator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tmě,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7956376" y="2508528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větlo.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7164288" y="2996952"/>
            <a:ext cx="1058416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pasek.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OPJP1JWH\MC900057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645024"/>
            <a:ext cx="338437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6548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Opasek vylučuje             a je významný pro její              </a:t>
            </a:r>
          </a:p>
          <a:p>
            <a:pPr marL="0" indent="0">
              <a:buNone/>
            </a:pPr>
            <a:r>
              <a:rPr lang="cs-CZ" dirty="0" smtClean="0"/>
              <a:t>     Malé </a:t>
            </a:r>
            <a:r>
              <a:rPr lang="cs-CZ" dirty="0"/>
              <a:t>žížaly se líhnou z </a:t>
            </a:r>
            <a:r>
              <a:rPr lang="cs-CZ" dirty="0" smtClean="0"/>
              <a:t>drobných                obalených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slizem.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hlinkClick r:id="rId2"/>
              </a:rPr>
              <a:t>http://cs.wikipedia.org/wiki/%C5%BD%C3%AD%C5%BEala_obecn%C3%A1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652120" y="2996952"/>
            <a:ext cx="108012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vajíček,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3245392" y="2555008"/>
            <a:ext cx="914400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sliz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7308304" y="2506992"/>
            <a:ext cx="1835696" cy="435872"/>
          </a:xfrm>
          <a:prstGeom prst="flowChartTerminato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ozmnožování.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0108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Žížaly se živí rozkládajícími se                   které polykají s částečkami</a:t>
            </a:r>
          </a:p>
          <a:p>
            <a:r>
              <a:rPr lang="cs-CZ" dirty="0" smtClean="0"/>
              <a:t>Mají velký význam při tvorbě                  který zvyšuje úrodnost půdy.</a:t>
            </a:r>
          </a:p>
          <a:p>
            <a:r>
              <a:rPr lang="cs-CZ" dirty="0" smtClean="0"/>
              <a:t>Žížaly jsou potravou mnoha dalších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161008" y="2089468"/>
            <a:ext cx="1440160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ostlinami,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2771800" y="2479176"/>
            <a:ext cx="914400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ůdy.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5004048" y="2911224"/>
            <a:ext cx="1224136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humusu,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5868144" y="3813792"/>
            <a:ext cx="1368152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ž</a:t>
            </a:r>
            <a:r>
              <a:rPr lang="cs-CZ" dirty="0" smtClean="0"/>
              <a:t>ivočichů.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OPJP1JWH\MC900057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488" y="4365104"/>
            <a:ext cx="210764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5140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– www.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2568</TotalTime>
  <Words>165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Žížala obecná - popis</vt:lpstr>
      <vt:lpstr>Rozmnožování</vt:lpstr>
      <vt:lpstr>Význam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200</cp:revision>
  <dcterms:created xsi:type="dcterms:W3CDTF">2011-06-20T10:40:08Z</dcterms:created>
  <dcterms:modified xsi:type="dcterms:W3CDTF">2012-11-18T17:56:58Z</dcterms:modified>
</cp:coreProperties>
</file>