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272" r:id="rId4"/>
    <p:sldId id="274" r:id="rId5"/>
    <p:sldId id="273" r:id="rId6"/>
    <p:sldId id="275" r:id="rId7"/>
    <p:sldId id="276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82" autoAdjust="0"/>
  </p:normalViewPr>
  <p:slideViewPr>
    <p:cSldViewPr>
      <p:cViewPr>
        <p:scale>
          <a:sx n="78" d="100"/>
          <a:sy n="78" d="100"/>
        </p:scale>
        <p:origin x="-588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VY_32_INOVACE_17_Slunce-naše hvězda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VY_32_INOVACE_17_Slunce-naše hvězda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cs.wikipedia.org/wiki/Slunc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7528920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Slunce –zdroj tepla a světla, naše hvězda.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10. 10.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 – zdroj tepla a světla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Většina tepla a světla nezbytná pro život pochází ze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Slunce umožňuje život na Zemi proto, že: teploty na Zemi nejsou vzhledem k příznivé vzdálenosti Země od Slunce ani příliš               ani příliš</a:t>
            </a:r>
          </a:p>
          <a:p>
            <a:r>
              <a:rPr lang="cs-CZ" dirty="0" smtClean="0"/>
              <a:t>Sluneční záření je zdrojem                 pro život na Zemi.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59BCXP9I\MC9004404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536" y="2264136"/>
            <a:ext cx="237971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6804248" y="2898488"/>
            <a:ext cx="1292696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Slunce.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3200400" y="4725144"/>
            <a:ext cx="1083568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ysoké,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5740112" y="4725144"/>
            <a:ext cx="914400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ízké.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753744" y="5143472"/>
            <a:ext cx="1189856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energie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Z730Y38V\MP90040750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12720"/>
            <a:ext cx="3384376" cy="152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Nezbytný kyslík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2512"/>
            <a:ext cx="8229600" cy="4389120"/>
          </a:xfrm>
        </p:spPr>
        <p:txBody>
          <a:bodyPr/>
          <a:lstStyle/>
          <a:p>
            <a:r>
              <a:rPr lang="cs-CZ" dirty="0" smtClean="0"/>
              <a:t>Všechny živé organizmy včetně člověka potřebují k životu                 který spotřebovávají při</a:t>
            </a:r>
          </a:p>
          <a:p>
            <a:r>
              <a:rPr lang="cs-CZ" dirty="0" smtClean="0"/>
              <a:t>Kyslík uvolňují do vzduchu                             při své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pouze za přítomnosti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1835696" y="2354988"/>
            <a:ext cx="1008112" cy="301752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yslík,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579432" y="2378256"/>
            <a:ext cx="1224136" cy="301752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ýchání.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756776" y="2774068"/>
            <a:ext cx="2160240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elené rostliny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59BCXP9I\MC9004418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849" y="4077072"/>
            <a:ext cx="1704975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ývojový diagram: ukončení 6"/>
          <p:cNvSpPr/>
          <p:nvPr/>
        </p:nvSpPr>
        <p:spPr>
          <a:xfrm>
            <a:off x="911200" y="3310636"/>
            <a:ext cx="1224136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výživě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5427304" y="3310636"/>
            <a:ext cx="2304256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lunečního světla.</a:t>
            </a:r>
            <a:endParaRPr lang="cs-CZ" dirty="0"/>
          </a:p>
        </p:txBody>
      </p:sp>
      <p:pic>
        <p:nvPicPr>
          <p:cNvPr id="8" name="Picture 2" descr="C:\Users\ucitel\AppData\Local\Microsoft\Windows\Temporary Internet Files\Content.IE5\XI2REQSA\MC900441866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77072"/>
            <a:ext cx="295232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1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Nejbližší hvězda planety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Slunce je                </a:t>
            </a:r>
          </a:p>
          <a:p>
            <a:r>
              <a:rPr lang="cs-CZ" dirty="0" smtClean="0"/>
              <a:t> Je</a:t>
            </a:r>
            <a:r>
              <a:rPr lang="cs-CZ" dirty="0"/>
              <a:t> </a:t>
            </a:r>
            <a:r>
              <a:rPr lang="cs-CZ" dirty="0" smtClean="0"/>
              <a:t>viditelné na jasné obloze ve</a:t>
            </a:r>
          </a:p>
          <a:p>
            <a:r>
              <a:rPr lang="cs-CZ" dirty="0" smtClean="0"/>
              <a:t>Hvězda Slunce je nejjasnější                naší oblohy, protože je k planetě Zemi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184704" y="2053988"/>
            <a:ext cx="1163160" cy="30175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vězda.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5154284" y="2549676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ne.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926100" y="3075820"/>
            <a:ext cx="1152128" cy="30175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hvězdou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4546472" y="3507868"/>
            <a:ext cx="1249288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ejblíž.</a:t>
            </a:r>
            <a:endParaRPr lang="cs-CZ" dirty="0"/>
          </a:p>
        </p:txBody>
      </p:sp>
      <p:pic>
        <p:nvPicPr>
          <p:cNvPr id="8" name="Picture 2" descr="C:\Users\ucitel\AppData\Local\Microsoft\Windows\Temporary Internet Files\Content.IE5\XI2REQSA\MC90044136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560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7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 o Slunci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Teplota na povrchu je přibližně              stupňů Celsia, uvnitř                   stupňů Celsia.</a:t>
            </a:r>
          </a:p>
          <a:p>
            <a:r>
              <a:rPr lang="cs-CZ" dirty="0" smtClean="0"/>
              <a:t>Průměr: asi                 větší než Země.</a:t>
            </a:r>
          </a:p>
          <a:p>
            <a:r>
              <a:rPr lang="cs-CZ" dirty="0" smtClean="0"/>
              <a:t>Hmotnost:                  větší než Země.</a:t>
            </a:r>
          </a:p>
          <a:p>
            <a:r>
              <a:rPr lang="cs-CZ" dirty="0" smtClean="0"/>
              <a:t>Vzdálenost od Země: asi                     kilometrů, sluneční paprsek k nám doletí přibližně za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436096" y="2057428"/>
            <a:ext cx="914400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6000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1835696" y="2407168"/>
            <a:ext cx="1368152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15 000 000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602632" y="2932180"/>
            <a:ext cx="1177280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 x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519772" y="3425184"/>
            <a:ext cx="126014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330 000 x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402832" y="3874752"/>
            <a:ext cx="1490464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150 milionů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7020272" y="4296892"/>
            <a:ext cx="1224136" cy="30175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 minut.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SVSUNLPZ\MP90042784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98644"/>
            <a:ext cx="7416824" cy="234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57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Při pozorování Slunce musíme být velmi opatrní.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Nikdy se nesmíme dívat přímo do Slunce, ani když vychází nebo zapadá. Mohli bychom si poškodit zrak.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http://cs.wikipedia.org/wiki/Slunce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59BCXP9I\MC900425746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429000"/>
            <a:ext cx="2664296" cy="220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34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– www. office.com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57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2642</TotalTime>
  <Words>274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Slunce – zdroj tepla a světla</vt:lpstr>
      <vt:lpstr>Nezbytný kyslík</vt:lpstr>
      <vt:lpstr>Nejbližší hvězda planety Země</vt:lpstr>
      <vt:lpstr>Zajímavosti o Slunci</vt:lpstr>
      <vt:lpstr>Ochrana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208</cp:revision>
  <dcterms:created xsi:type="dcterms:W3CDTF">2011-06-20T10:40:08Z</dcterms:created>
  <dcterms:modified xsi:type="dcterms:W3CDTF">2012-11-20T17:59:21Z</dcterms:modified>
</cp:coreProperties>
</file>