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281" r:id="rId4"/>
    <p:sldId id="282" r:id="rId5"/>
    <p:sldId id="28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VY_32_INOVACE_19_Výprava do </a:t>
          </a:r>
          <a:r>
            <a:rPr lang="cs-CZ" sz="1600" baseline="0" dirty="0" smtClean="0">
              <a:solidFill>
                <a:schemeClr val="tx2"/>
              </a:solidFill>
            </a:rPr>
            <a:t>vesmíru II.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VY_32_INOVACE_19_Výprava do </a:t>
          </a:r>
          <a:r>
            <a:rPr lang="cs-CZ" sz="1600" kern="1200" baseline="0" dirty="0" smtClean="0">
              <a:solidFill>
                <a:schemeClr val="tx2"/>
              </a:solidFill>
            </a:rPr>
            <a:t>vesmíru II.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olar_sys8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419020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Sluneční soustava.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10. 10.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Sluneční soustavu tvoří: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903024" y="2420888"/>
            <a:ext cx="115212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939028" y="2947832"/>
            <a:ext cx="2232248" cy="504056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lanety se svými měsíci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922168" y="3742746"/>
            <a:ext cx="115212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planetky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902320" y="4221088"/>
            <a:ext cx="1132304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komety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902320" y="4725144"/>
            <a:ext cx="1825352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eteorická tělesa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951032" y="5366356"/>
            <a:ext cx="91440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prach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922168" y="5805264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plyn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Z730Y38V\MC900083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04864"/>
            <a:ext cx="345638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61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Kolem Slunce obíhá             planet.</a:t>
            </a:r>
          </a:p>
          <a:p>
            <a:r>
              <a:rPr lang="cs-CZ" dirty="0" smtClean="0"/>
              <a:t>Jsou to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740672" y="1952836"/>
            <a:ext cx="914400" cy="360040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osm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1954560" y="2558044"/>
            <a:ext cx="1033264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131840" y="2558044"/>
            <a:ext cx="137921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839440" y="2558044"/>
            <a:ext cx="914400" cy="301752"/>
          </a:xfrm>
          <a:prstGeom prst="flowChartTerminator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6084168" y="2558044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7164288" y="2558044"/>
            <a:ext cx="108012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2011736" y="3132580"/>
            <a:ext cx="112010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3458360" y="3132580"/>
            <a:ext cx="91440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4839440" y="3132580"/>
            <a:ext cx="1100712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Neptun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59BCXP9I\MC9004331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73016"/>
            <a:ext cx="7128792" cy="307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934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planeta jde kolem                 vlastní cestou, které říkáme</a:t>
            </a:r>
          </a:p>
          <a:p>
            <a:r>
              <a:rPr lang="cs-CZ" dirty="0" smtClean="0"/>
              <a:t>Všechny planety se pohybují stejným                ale různou</a:t>
            </a:r>
          </a:p>
          <a:p>
            <a:r>
              <a:rPr lang="cs-CZ" dirty="0" smtClean="0"/>
              <a:t>Doba, za kterou planeta oběhne jednou kolem Slunce, se nazývá</a:t>
            </a:r>
          </a:p>
          <a:p>
            <a:r>
              <a:rPr lang="cs-CZ" dirty="0" smtClean="0"/>
              <a:t>Planetární den je doba, za kterou se planeta otočí kolem</a:t>
            </a:r>
          </a:p>
          <a:p>
            <a:r>
              <a:rPr lang="cs-CZ" dirty="0" smtClean="0">
                <a:hlinkClick r:id="rId2"/>
              </a:rPr>
              <a:t>http://cs.wikipedia.org/wiki/Soubor:Solar_sys8.jpg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499992" y="2047128"/>
            <a:ext cx="1080120" cy="301752"/>
          </a:xfrm>
          <a:prstGeom prst="flowChartTermina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979712" y="240716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ráha.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156176" y="2965712"/>
            <a:ext cx="1152128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měrem,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1979712" y="3360412"/>
            <a:ext cx="122413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ychlostí.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2289448" y="4211548"/>
            <a:ext cx="2138536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lanetární rok.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1832248" y="5121348"/>
            <a:ext cx="173164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lastní osy.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733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2865</TotalTime>
  <Words>152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Sluneční soustava</vt:lpstr>
      <vt:lpstr>Planety</vt:lpstr>
      <vt:lpstr>Planety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220</cp:revision>
  <dcterms:created xsi:type="dcterms:W3CDTF">2011-06-20T10:40:08Z</dcterms:created>
  <dcterms:modified xsi:type="dcterms:W3CDTF">2012-11-21T08:05:59Z</dcterms:modified>
</cp:coreProperties>
</file>