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8" r:id="rId2"/>
    <p:sldId id="257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8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VY_32_INOVACE_20_Výprava do vesmíru III.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VY_32_INOVACE_20_Výprava do vesmíru III.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erkur_(planeta)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enu%C5%A1e_(planeta)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ars_(planeta)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upiter_(planeta)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Saturn_(planeta)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Uran_(planeta)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eptun_(planeta)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7552377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Planety sluneční soustavy.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15. 10.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planeta je Slunci                   a proto 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planetou sluneční soustavy.</a:t>
            </a:r>
          </a:p>
          <a:p>
            <a:r>
              <a:rPr lang="cs-CZ" dirty="0" smtClean="0"/>
              <a:t>Je to horká kamenná koule bez                 a bez </a:t>
            </a:r>
          </a:p>
          <a:p>
            <a:r>
              <a:rPr lang="cs-CZ" dirty="0" smtClean="0"/>
              <a:t>Povrch je pokrytý miskovitými prohlubeninami –</a:t>
            </a:r>
          </a:p>
          <a:p>
            <a:r>
              <a:rPr lang="cs-CZ" dirty="0" smtClean="0"/>
              <a:t>Merkur trpí přes den nesnesitelným                ale protože je bez                    nemůže si toto teplo udržet a v noci se stává </a:t>
            </a:r>
          </a:p>
          <a:p>
            <a:r>
              <a:rPr lang="cs-CZ" dirty="0" smtClean="0">
                <a:hlinkClick r:id="rId2"/>
              </a:rPr>
              <a:t>http://cs.wikipedia.org/wiki/Merkur_(planeta)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111368" y="2047128"/>
            <a:ext cx="125272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ejbližší,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804248" y="2047128"/>
            <a:ext cx="1368152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nejteplejší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364088" y="2996952"/>
            <a:ext cx="115212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vzduchu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488324" y="2996952"/>
            <a:ext cx="1476164" cy="301752"/>
          </a:xfrm>
          <a:prstGeom prst="flowChartTerminator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tmosféry.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7734192" y="3487288"/>
            <a:ext cx="1230296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rátery.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940152" y="3933056"/>
            <a:ext cx="1224136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orkem,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2905144" y="4389052"/>
            <a:ext cx="1368152" cy="301752"/>
          </a:xfrm>
          <a:prstGeom prst="flowChartTermina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tmosféry,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2904588" y="4731224"/>
            <a:ext cx="1523396" cy="301752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hladným.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622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přibližně stejně velká jako</a:t>
            </a:r>
          </a:p>
          <a:p>
            <a:r>
              <a:rPr lang="cs-CZ" dirty="0" smtClean="0"/>
              <a:t>Je velmi jasná při východu nebo západu                - proto jí říkáme                       nebo</a:t>
            </a:r>
          </a:p>
          <a:p>
            <a:r>
              <a:rPr lang="cs-CZ" dirty="0" smtClean="0"/>
              <a:t>Na Venuši je velký počet činných </a:t>
            </a:r>
          </a:p>
          <a:p>
            <a:r>
              <a:rPr lang="cs-CZ" dirty="0" smtClean="0"/>
              <a:t>Tato planeta není vhodným místem pro pozemšťany.</a:t>
            </a:r>
          </a:p>
          <a:p>
            <a:r>
              <a:rPr lang="cs-CZ" dirty="0" smtClean="0"/>
              <a:t>Kdybychom vstoupili na její povrch, tak by nás velká teplota                plyn v mracích            a tlak atmosféry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http://cs.wikipedia.org/wiki/Venu%C5%A1e_(planeta)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932040" y="205971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496720" y="2492896"/>
            <a:ext cx="1191792" cy="30175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059832" y="2924944"/>
            <a:ext cx="1656184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Jitřenka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668064" y="2924944"/>
            <a:ext cx="1797568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Večernice.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532336" y="3356992"/>
            <a:ext cx="91440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opek.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1907704" y="4797152"/>
            <a:ext cx="1152128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pálila,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5210864" y="4727016"/>
            <a:ext cx="914400" cy="301752"/>
          </a:xfrm>
          <a:prstGeom prst="flowChartTerminator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otrávil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922520" y="5229200"/>
            <a:ext cx="1430600" cy="301752"/>
          </a:xfrm>
          <a:prstGeom prst="flowChartTerminator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ozmačkal.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34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ostatních planet se liší tím, že její atmosféra obsahuje               a nachází se na ní</a:t>
            </a:r>
          </a:p>
          <a:p>
            <a:r>
              <a:rPr lang="cs-CZ" dirty="0" smtClean="0"/>
              <a:t>Tyto dvě základní podmínky umožnily</a:t>
            </a:r>
          </a:p>
          <a:p>
            <a:r>
              <a:rPr lang="cs-CZ" dirty="0" smtClean="0"/>
              <a:t>Z obrovské dálky se Země jeví jako</a:t>
            </a:r>
          </a:p>
          <a:p>
            <a:r>
              <a:rPr lang="cs-CZ" dirty="0" smtClean="0"/>
              <a:t>Při bližším pohledu se objeví bílé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modrozelené                 a hnědozelená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hlinkClick r:id="rId2"/>
              </a:rPr>
              <a:t>http://cs.wikipedia.org/wiki/Zem%C4%9B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314600" y="2452140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039160" y="2452140"/>
            <a:ext cx="177320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apalná voda.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372200" y="2924944"/>
            <a:ext cx="1800200" cy="504056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znik života na Zemi.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796136" y="3566156"/>
            <a:ext cx="1800200" cy="582924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odrá planeta.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899592" y="4358244"/>
            <a:ext cx="914400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mraky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3995936" y="4358244"/>
            <a:ext cx="1080120" cy="301752"/>
          </a:xfrm>
          <a:prstGeom prst="flowChartTermina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oceány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7452320" y="4358244"/>
            <a:ext cx="1224136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evnina.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XI2REQSA\MP9004308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284" y="4797152"/>
            <a:ext cx="1620180" cy="133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94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někdy nazýván                         podle svého červeného zabarvení pocházejícího z rezavého železného prachu, který pokrývá povrch planety.</a:t>
            </a:r>
          </a:p>
          <a:p>
            <a:r>
              <a:rPr lang="cs-CZ" dirty="0" smtClean="0"/>
              <a:t>Na Marsu není tekoucí</a:t>
            </a:r>
          </a:p>
          <a:p>
            <a:r>
              <a:rPr lang="cs-CZ" dirty="0" smtClean="0"/>
              <a:t>Voda se zde nachází ve</a:t>
            </a:r>
          </a:p>
          <a:p>
            <a:r>
              <a:rPr lang="cs-CZ" dirty="0" smtClean="0"/>
              <a:t>Je zde velmi</a:t>
            </a:r>
          </a:p>
          <a:p>
            <a:r>
              <a:rPr lang="cs-CZ" dirty="0" smtClean="0"/>
              <a:t>Na povrchu Marsu jsou obrovské</a:t>
            </a:r>
          </a:p>
          <a:p>
            <a:r>
              <a:rPr lang="cs-CZ" dirty="0" smtClean="0"/>
              <a:t>Největší sopka je</a:t>
            </a:r>
          </a:p>
          <a:p>
            <a:r>
              <a:rPr lang="cs-CZ" dirty="0" smtClean="0"/>
              <a:t>Je třikrát větší než nejvyšší hora na Zemi.</a:t>
            </a:r>
          </a:p>
          <a:p>
            <a:r>
              <a:rPr lang="cs-CZ" dirty="0" smtClean="0">
                <a:hlinkClick r:id="rId2"/>
              </a:rPr>
              <a:t>http://cs.wikipedia.org/wiki/Mars_(planeta)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419872" y="1844824"/>
            <a:ext cx="1634480" cy="504056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ervenou planetou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4139952" y="3127248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oda.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139952" y="3603488"/>
            <a:ext cx="2160240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mrzlém stavu.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687216" y="3998184"/>
            <a:ext cx="1465312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hladno.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608664" y="4439332"/>
            <a:ext cx="914400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opky.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3396240" y="4869160"/>
            <a:ext cx="2304256" cy="353180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Olympus</a:t>
            </a:r>
            <a:r>
              <a:rPr lang="cs-CZ" dirty="0" smtClean="0"/>
              <a:t> </a:t>
            </a:r>
            <a:r>
              <a:rPr lang="cs-CZ" dirty="0" err="1" smtClean="0"/>
              <a:t>Mons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15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                planetou sluneční soustavy.</a:t>
            </a:r>
          </a:p>
          <a:p>
            <a:r>
              <a:rPr lang="cs-CZ" dirty="0" smtClean="0"/>
              <a:t>Hmotnost Jupitera je                než hmotnost Země.</a:t>
            </a:r>
          </a:p>
          <a:p>
            <a:r>
              <a:rPr lang="cs-CZ" dirty="0" smtClean="0"/>
              <a:t>Má početnou rodinu                 které kolem něho obíhají.  </a:t>
            </a:r>
          </a:p>
          <a:p>
            <a:r>
              <a:rPr lang="cs-CZ" dirty="0" smtClean="0"/>
              <a:t>Je složený z                   a                uprostřed má malé kamenné jádro.</a:t>
            </a:r>
          </a:p>
          <a:p>
            <a:r>
              <a:rPr lang="cs-CZ" dirty="0" smtClean="0"/>
              <a:t>Jupiter se otáčí kolem své osy velmi               proto tam vznikají rychlé              a strašlivé</a:t>
            </a:r>
          </a:p>
          <a:p>
            <a:r>
              <a:rPr lang="cs-CZ" dirty="0" smtClean="0">
                <a:hlinkClick r:id="rId2"/>
              </a:rPr>
              <a:t>http://cs.wikipedia.org/wiki/Jupiter_(planeta)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1187624" y="2047128"/>
            <a:ext cx="122413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největší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851920" y="2486036"/>
            <a:ext cx="1224136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318x větší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941448" y="3051812"/>
            <a:ext cx="1134608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ěsíců,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598840" y="3847328"/>
            <a:ext cx="1342608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kapaliny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4446076" y="3847328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lynu,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796136" y="4720548"/>
            <a:ext cx="1041288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ychle,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3027048" y="5221168"/>
            <a:ext cx="914400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větry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5476660" y="5179964"/>
            <a:ext cx="1255580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ouřky.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59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obrovská planeta složená převážně z             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r>
              <a:rPr lang="cs-CZ" dirty="0" smtClean="0"/>
              <a:t>Je obklopená výraznou soustavou                     které sahají do vzdálenosti</a:t>
            </a:r>
          </a:p>
          <a:p>
            <a:r>
              <a:rPr lang="cs-CZ" dirty="0" smtClean="0"/>
              <a:t>Prstence jsou tvořeny z milionů třpytících se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http://cs.wikipedia.org/wiki/Saturn_(planeta)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832000" y="2053988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plynu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883624" y="2551184"/>
            <a:ext cx="1384120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apaliny.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763336" y="2975616"/>
            <a:ext cx="132894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rstenců,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995936" y="3429000"/>
            <a:ext cx="3096344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esítek tisíc kilometrů.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936952" y="4365104"/>
            <a:ext cx="3779064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kamenných a ledových úlomků.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8OEW9AKE\MC900250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21088"/>
            <a:ext cx="2144162" cy="15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11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velmi                 zelenomodrá planeta.</a:t>
            </a:r>
          </a:p>
          <a:p>
            <a:r>
              <a:rPr lang="cs-CZ" dirty="0" smtClean="0"/>
              <a:t>Tato planeta už není vidět na noční obloze</a:t>
            </a:r>
          </a:p>
          <a:p>
            <a:r>
              <a:rPr lang="cs-CZ" dirty="0" smtClean="0"/>
              <a:t>Byla objevena pomocí</a:t>
            </a:r>
          </a:p>
          <a:p>
            <a:r>
              <a:rPr lang="cs-CZ" dirty="0" smtClean="0"/>
              <a:t>Kolem Uranu obíhá                    a je obklopený systémem </a:t>
            </a:r>
          </a:p>
          <a:p>
            <a:r>
              <a:rPr lang="cs-CZ" dirty="0" smtClean="0"/>
              <a:t>Na Uranu trvá léto našich             ale je velmi chladné.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http://cs.wikipedia.org/wiki/Uran_(planeta)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051720" y="2054384"/>
            <a:ext cx="115212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chladná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948264" y="2519188"/>
            <a:ext cx="2016224" cy="301752"/>
          </a:xfrm>
          <a:prstGeom prst="flowChartTermina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ouhýma očima.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042792" y="2990092"/>
            <a:ext cx="168133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alekohledu.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779912" y="3499092"/>
            <a:ext cx="1368152" cy="301752"/>
          </a:xfrm>
          <a:prstGeom prst="flowChartTermina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měsíců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2454448" y="3872460"/>
            <a:ext cx="132546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prstenců.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572000" y="4324320"/>
            <a:ext cx="914400" cy="301752"/>
          </a:xfrm>
          <a:prstGeom prst="flowChartTermina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 let,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196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Neptun je z plynných planet</a:t>
            </a:r>
          </a:p>
          <a:p>
            <a:r>
              <a:rPr lang="cs-CZ" dirty="0" smtClean="0"/>
              <a:t>Přesto by se do něj vešlo            zeměkoulí. </a:t>
            </a:r>
          </a:p>
          <a:p>
            <a:r>
              <a:rPr lang="cs-CZ" dirty="0" smtClean="0"/>
              <a:t>Skládá se ze stejných plynů jako</a:t>
            </a:r>
          </a:p>
          <a:p>
            <a:r>
              <a:rPr lang="cs-CZ" dirty="0" smtClean="0"/>
              <a:t>Neptun je                     planetou celé sluneční soustavy.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http://cs.wikipedia.org/wiki/Neptun_(planeta)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932040" y="2047128"/>
            <a:ext cx="1368152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ejmenší.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5385792" y="2924944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Uran.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283968" y="2486036"/>
            <a:ext cx="792088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267744" y="3422140"/>
            <a:ext cx="1584176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největrnější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4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3171</TotalTime>
  <Words>522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233</cp:revision>
  <dcterms:created xsi:type="dcterms:W3CDTF">2011-06-20T10:40:08Z</dcterms:created>
  <dcterms:modified xsi:type="dcterms:W3CDTF">2012-11-22T10:21:18Z</dcterms:modified>
</cp:coreProperties>
</file>