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60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VY_32_INOVACE_01_Synonyma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VY_32_INOVACE_01_Synonyma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359155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Synonyma jako slova stejného či podobného významu</a:t>
            </a:r>
            <a:r>
              <a:rPr lang="cs-CZ" dirty="0"/>
              <a:t> </a:t>
            </a:r>
            <a:r>
              <a:rPr lang="cs-CZ" dirty="0" smtClean="0"/>
              <a:t>jsou názorně vysvětlena a formou křížovky procvičena.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Vytvořeno 24.7.2011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200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SYNONYMA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367135"/>
          </a:xfrm>
        </p:spPr>
        <p:txBody>
          <a:bodyPr/>
          <a:lstStyle/>
          <a:p>
            <a:r>
              <a:rPr lang="cs-CZ" dirty="0" smtClean="0"/>
              <a:t>Synonyma (slova souznačná) mají stejný nebo podobný význam.</a:t>
            </a:r>
            <a:endParaRPr lang="cs-CZ" dirty="0"/>
          </a:p>
        </p:txBody>
      </p:sp>
      <p:pic>
        <p:nvPicPr>
          <p:cNvPr id="2054" name="Picture 6" descr="C:\Users\spravce_2\AppData\Local\Microsoft\Windows\Temporary Internet Files\Content.IE5\PI9E4ZZE\MC9002321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429000"/>
            <a:ext cx="1680922" cy="212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547664" y="3315977"/>
            <a:ext cx="155202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chlapec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00192" y="3315976"/>
            <a:ext cx="8675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kluk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474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pravce_2\AppData\Local\Microsoft\Windows\Temporary Internet Files\Content.IE5\8C7PJOBM\MP9004491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33" y="404665"/>
            <a:ext cx="1583511" cy="1801720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3077" name="Picture 5" descr="C:\Users\spravce_2\AppData\Local\Microsoft\Windows\Temporary Internet Files\Content.IE5\G9T485G7\MC900343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530144"/>
            <a:ext cx="1618935" cy="161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pravce_2\AppData\Local\Microsoft\Windows\Temporary Internet Files\Content.IE5\KX1DIDLU\MC9003540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476" y="4437112"/>
            <a:ext cx="1659043" cy="186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pravce_2\AppData\Local\Microsoft\Windows\Temporary Internet Files\Content.IE5\8C7PJOBM\MC9001991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84858"/>
            <a:ext cx="1942967" cy="1641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spravce_2\AppData\Local\Microsoft\Windows\Temporary Internet Files\Content.IE5\D8JJ3BAN\MC9004380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947" y="2526130"/>
            <a:ext cx="1041099" cy="1606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spravce_2\AppData\Local\Microsoft\Windows\Temporary Internet Files\Content.IE5\BJ9MNE97\MC9002326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419" y="4397392"/>
            <a:ext cx="1368153" cy="163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96114" y="539388"/>
            <a:ext cx="1446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hrníček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06721" y="1305523"/>
            <a:ext cx="10550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šálek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19692" y="2518651"/>
            <a:ext cx="7421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žák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9730" y="3339611"/>
            <a:ext cx="12550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školák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77983" y="4631700"/>
            <a:ext cx="10771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zvoní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19692" y="5443825"/>
            <a:ext cx="10709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cinká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25166" y="639566"/>
            <a:ext cx="15983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mašinka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98766" y="1305525"/>
            <a:ext cx="21018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lokomotiva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2959" y="2743133"/>
            <a:ext cx="10855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pláče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03681" y="3357368"/>
            <a:ext cx="10248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brečí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16097" y="4508243"/>
            <a:ext cx="10629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kaluž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72824" y="5295441"/>
            <a:ext cx="10891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louže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564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9" grpId="0"/>
      <p:bldP spid="10" grpId="0"/>
      <p:bldP spid="11" grpId="1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2256059"/>
              </p:ext>
            </p:extLst>
          </p:nvPr>
        </p:nvGraphicFramePr>
        <p:xfrm>
          <a:off x="1115616" y="1052736"/>
          <a:ext cx="7194130" cy="41148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65013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</a:tblGrid>
              <a:tr h="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1.</a:t>
                      </a:r>
                      <a:r>
                        <a:rPr lang="cs-CZ" b="0" baseline="0" dirty="0" smtClean="0"/>
                        <a:t> žal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2. vršek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r>
                        <a:rPr lang="cs-CZ" baseline="0" dirty="0" smtClean="0"/>
                        <a:t> dým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4. vědět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5. helikoptéra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6. následující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7. darebák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2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8. rudý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9. pilulka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99592" y="5301208"/>
            <a:ext cx="80200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Synonymům říkáme také slova __________.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002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9183619"/>
              </p:ext>
            </p:extLst>
          </p:nvPr>
        </p:nvGraphicFramePr>
        <p:xfrm>
          <a:off x="1115616" y="1052736"/>
          <a:ext cx="7194130" cy="41148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65013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</a:tblGrid>
              <a:tr h="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1.</a:t>
                      </a:r>
                      <a:r>
                        <a:rPr lang="cs-CZ" b="0" baseline="0" dirty="0" smtClean="0"/>
                        <a:t> žal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2. vršek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r>
                        <a:rPr lang="cs-CZ" baseline="0" dirty="0" smtClean="0"/>
                        <a:t> dým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Ř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4. vědět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5. helikoptéra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6. následující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Š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7. darebák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2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8. rudý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9. pilulka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Š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99592" y="5282271"/>
            <a:ext cx="7826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Synonymům říkáme také slova </a:t>
            </a:r>
            <a:r>
              <a:rPr lang="cs-CZ" sz="3200" b="1" u="sng" dirty="0" smtClean="0">
                <a:solidFill>
                  <a:srgbClr val="002060"/>
                </a:solidFill>
              </a:rPr>
              <a:t>souznačná</a:t>
            </a:r>
            <a:r>
              <a:rPr lang="cs-CZ" sz="3200" dirty="0" smtClean="0">
                <a:solidFill>
                  <a:srgbClr val="002060"/>
                </a:solidFill>
              </a:rPr>
              <a:t>.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202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169</TotalTime>
  <Words>207</Words>
  <Application>Microsoft Office PowerPoint</Application>
  <PresentationFormat>Předvádění na obrazovce (4:3)</PresentationFormat>
  <Paragraphs>104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SYNONYMA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spravce_2</cp:lastModifiedBy>
  <cp:revision>28</cp:revision>
  <dcterms:created xsi:type="dcterms:W3CDTF">2011-06-20T10:40:08Z</dcterms:created>
  <dcterms:modified xsi:type="dcterms:W3CDTF">2011-11-27T14:20:47Z</dcterms:modified>
</cp:coreProperties>
</file>