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VY_32_INOVACE_02_Slova protikladná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VY_32_INOVACE_02_Slova protikladná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44264098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Slova protikladná jako slova opačného významu</a:t>
            </a:r>
            <a:r>
              <a:rPr lang="cs-CZ" dirty="0"/>
              <a:t> </a:t>
            </a:r>
            <a:r>
              <a:rPr lang="cs-CZ" dirty="0" smtClean="0"/>
              <a:t>jsou názorně vysvětlena a formou křížovky procvičena.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25.7.2011.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2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SLOVA PROTIKLADNÁ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367135"/>
          </a:xfrm>
        </p:spPr>
        <p:txBody>
          <a:bodyPr/>
          <a:lstStyle/>
          <a:p>
            <a:r>
              <a:rPr lang="cs-CZ" dirty="0" smtClean="0"/>
              <a:t>Slova protikladná (antonyma) mají opačný význam.</a:t>
            </a:r>
            <a:endParaRPr lang="cs-CZ" dirty="0"/>
          </a:p>
        </p:txBody>
      </p:sp>
      <p:pic>
        <p:nvPicPr>
          <p:cNvPr id="1027" name="Picture 3" descr="C:\Users\spravce_2\AppData\Local\Microsoft\Windows\Temporary Internet Files\Content.IE5\8C7PJOBM\MC9002217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39770"/>
            <a:ext cx="2265306" cy="1969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ravce_2\AppData\Local\Microsoft\Windows\Temporary Internet Files\Content.IE5\PI9E4ZZE\MC9003554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5451" y="2519219"/>
            <a:ext cx="2052515" cy="221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28" y="494116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98576" y="4919734"/>
            <a:ext cx="8915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noc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pravce_2\AppData\Local\Microsoft\Windows\Temporary Internet Files\Content.IE5\G9T485G7\MP90043857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023" t="15743" r="13968" b="50124"/>
          <a:stretch/>
        </p:blipFill>
        <p:spPr bwMode="auto">
          <a:xfrm rot="10800000" flipV="1">
            <a:off x="899590" y="908719"/>
            <a:ext cx="2328472" cy="208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ravce_2\AppData\Local\Microsoft\Windows\Temporary Internet Files\Content.IE5\KX1DIDLU\MP90022757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138" b="51704"/>
          <a:stretch/>
        </p:blipFill>
        <p:spPr bwMode="auto">
          <a:xfrm>
            <a:off x="5441140" y="935684"/>
            <a:ext cx="2362294" cy="2061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pravce_2\AppData\Local\Microsoft\Windows\Temporary Internet Files\Content.IE5\G9T485G7\MC9004403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2401" y="3501008"/>
            <a:ext cx="2506600" cy="250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spravce_2\AppData\Local\Microsoft\Windows\Temporary Internet Files\Content.IE5\G9T485G7\MC90043978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189" y="3501008"/>
            <a:ext cx="2392173" cy="2392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51982" y="936388"/>
            <a:ext cx="1384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mladý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90501" y="2412178"/>
            <a:ext cx="11462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starý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3276273"/>
            <a:ext cx="1123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nový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148064" y="3581073"/>
            <a:ext cx="11462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starý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71564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5" grpId="0"/>
      <p:bldP spid="16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07410" y="5301207"/>
            <a:ext cx="80298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Slovům protikladným říkáme také ________.</a:t>
            </a:r>
            <a:endParaRPr lang="cs-CZ" sz="3200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92120581"/>
              </p:ext>
            </p:extLst>
          </p:nvPr>
        </p:nvGraphicFramePr>
        <p:xfrm>
          <a:off x="827585" y="1397000"/>
          <a:ext cx="7848199" cy="374400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1800199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1.potichu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2.probouzet</a:t>
                      </a:r>
                      <a:r>
                        <a:rPr lang="cs-CZ" sz="2000" baseline="0" dirty="0" smtClean="0"/>
                        <a:t> se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3.líný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4.rychle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5.vysoký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6.hluboký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-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7.mluvit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8.lež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15002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07410" y="5301207"/>
            <a:ext cx="83411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Slovům protikladným říkáme také </a:t>
            </a:r>
            <a:r>
              <a:rPr lang="cs-CZ" sz="3200" b="1" u="sng" dirty="0" smtClean="0">
                <a:solidFill>
                  <a:srgbClr val="002060"/>
                </a:solidFill>
              </a:rPr>
              <a:t>antonyma</a:t>
            </a:r>
            <a:r>
              <a:rPr lang="cs-CZ" sz="3200" dirty="0" smtClean="0">
                <a:solidFill>
                  <a:srgbClr val="002060"/>
                </a:solidFill>
              </a:rPr>
              <a:t>.</a:t>
            </a:r>
            <a:endParaRPr lang="cs-CZ" sz="3200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92801360"/>
              </p:ext>
            </p:extLst>
          </p:nvPr>
        </p:nvGraphicFramePr>
        <p:xfrm>
          <a:off x="827585" y="1397000"/>
          <a:ext cx="7848199" cy="374400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1800199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1.potichu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2.probouzet</a:t>
                      </a:r>
                      <a:r>
                        <a:rPr lang="cs-CZ" sz="2000" baseline="0" dirty="0" smtClean="0"/>
                        <a:t> se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3.líný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4.rychle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5.vysoký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6.hluboký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7.mluvit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8.lež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2497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248</TotalTime>
  <Words>161</Words>
  <Application>Microsoft Office PowerPoint</Application>
  <PresentationFormat>Předvádění na obrazovce (4:3)</PresentationFormat>
  <Paragraphs>92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SLOVA PROTIKLADNÁ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36</cp:revision>
  <dcterms:created xsi:type="dcterms:W3CDTF">2011-06-20T10:40:08Z</dcterms:created>
  <dcterms:modified xsi:type="dcterms:W3CDTF">2013-05-16T07:35:31Z</dcterms:modified>
</cp:coreProperties>
</file>