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69" r:id="rId5"/>
    <p:sldId id="27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0697"/>
    <a:srgbClr val="FFFF66"/>
    <a:srgbClr val="FF66FF"/>
    <a:srgbClr val="00CC00"/>
    <a:srgbClr val="FF9900"/>
    <a:srgbClr val="0099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VY_32_INOVACE_06_Slova </a:t>
          </a:r>
          <a:r>
            <a:rPr lang="cs-CZ" sz="1600" baseline="0" dirty="0" smtClean="0">
              <a:solidFill>
                <a:schemeClr val="tx2"/>
              </a:solidFill>
            </a:rPr>
            <a:t>mnohoznačná a jednoznačná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VY_32_INOVACE_06_Slova </a:t>
          </a:r>
          <a:r>
            <a:rPr lang="cs-CZ" sz="1600" kern="1200" baseline="0" dirty="0" smtClean="0">
              <a:solidFill>
                <a:schemeClr val="tx2"/>
              </a:solidFill>
            </a:rPr>
            <a:t>mnohoznačná a jednoznačná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01021680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Názorné vysvětlení slov jednoznačných </a:t>
            </a:r>
            <a:br>
              <a:rPr lang="cs-CZ" dirty="0" smtClean="0"/>
            </a:br>
            <a:r>
              <a:rPr lang="cs-CZ" dirty="0" smtClean="0"/>
              <a:t>a mnohoznačných.</a:t>
            </a:r>
          </a:p>
          <a:p>
            <a:r>
              <a:rPr lang="cs-CZ" dirty="0" smtClean="0"/>
              <a:t>Rozlišování slov na jednoznačná a mnohoznačná.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27.7.2011.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SLOVA </a:t>
            </a:r>
            <a:r>
              <a:rPr lang="cs-CZ" sz="4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mnohoznačná a jednoznačná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259633" y="2276872"/>
            <a:ext cx="64087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7030A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A0697"/>
                </a:solidFill>
              </a:rPr>
              <a:t>Slova mnohoznačná mají několik významů.</a:t>
            </a:r>
            <a:endParaRPr lang="cs-CZ" sz="3200" b="1" dirty="0">
              <a:solidFill>
                <a:srgbClr val="CA0697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682636" y="4429715"/>
            <a:ext cx="188224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</a:rPr>
              <a:t>matka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7030A0"/>
              </a:solidFill>
            </a:endParaRPr>
          </a:p>
        </p:txBody>
      </p:sp>
      <p:pic>
        <p:nvPicPr>
          <p:cNvPr id="1031" name="Picture 7" descr="C:\Users\spravce_2\AppData\Local\Microsoft\Windows\Temporary Internet Files\Content.IE5\8C7PJOBM\MP9003089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7128" y="3615407"/>
            <a:ext cx="1602703" cy="23980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ravce_2\AppData\Local\Microsoft\Windows\Temporary Internet Files\Content.IE5\D8JJ3BAN\MP90034200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688" r="37662"/>
          <a:stretch/>
        </p:blipFill>
        <p:spPr bwMode="auto">
          <a:xfrm>
            <a:off x="6156176" y="3615407"/>
            <a:ext cx="1620815" cy="22827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1522239"/>
            <a:ext cx="64087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7030A0"/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A0697"/>
                </a:solidFill>
              </a:rPr>
              <a:t>Slova jednoznačná mají jeden význam.</a:t>
            </a:r>
            <a:endParaRPr lang="cs-CZ" sz="3200" b="1" dirty="0">
              <a:solidFill>
                <a:srgbClr val="CA0697"/>
              </a:solidFill>
            </a:endParaRPr>
          </a:p>
        </p:txBody>
      </p:sp>
      <p:pic>
        <p:nvPicPr>
          <p:cNvPr id="6146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043076"/>
            <a:ext cx="2129301" cy="17522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pravce_2\AppData\Local\Microsoft\Windows\Temporary Internet Files\Content.IE5\JQLS3JXF\MC90043687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8135" y="2881919"/>
            <a:ext cx="2074540" cy="20745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75935" y="5300880"/>
            <a:ext cx="904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míč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91381" y="5300879"/>
            <a:ext cx="209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kopretina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5646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78606" y="1654116"/>
            <a:ext cx="5983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Rozděl slova z nabídky do dvou sloupců: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807095"/>
            <a:ext cx="7632848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ist, člověk, roh, koruna, týden, pero, Martin, křídlo, klíč,</a:t>
            </a:r>
            <a:br>
              <a:rPr lang="cs-CZ" sz="2400" dirty="0" smtClean="0"/>
            </a:br>
            <a:r>
              <a:rPr lang="cs-CZ" sz="2400" dirty="0" smtClean="0"/>
              <a:t>sloveso, zuby, známka, zábradlí, houba, Ostrava, koberec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276872"/>
            <a:ext cx="204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jednoznačná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03426" y="2276871"/>
            <a:ext cx="2260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mnohoznačná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2854" y="3126159"/>
            <a:ext cx="172790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člověk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týden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Martin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sloveso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zábradlí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Ostrava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koberec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1881" y="2808712"/>
            <a:ext cx="410445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list </a:t>
            </a:r>
            <a:r>
              <a:rPr lang="cs-CZ" sz="2000" b="1" dirty="0" smtClean="0"/>
              <a:t>(v knize, na stromě)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roh </a:t>
            </a:r>
            <a:r>
              <a:rPr lang="cs-CZ" sz="2000" b="1" dirty="0" smtClean="0"/>
              <a:t>(nástroj, budovy)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koruna </a:t>
            </a:r>
            <a:r>
              <a:rPr lang="cs-CZ" sz="2000" b="1" dirty="0" smtClean="0"/>
              <a:t>(královská, stromu)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pero </a:t>
            </a:r>
            <a:r>
              <a:rPr lang="cs-CZ" sz="2000" b="1" dirty="0" smtClean="0"/>
              <a:t>(ptačí, plnicí)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křídlo </a:t>
            </a:r>
            <a:r>
              <a:rPr lang="cs-CZ" sz="2000" b="1" dirty="0" smtClean="0"/>
              <a:t>(nástroj, ptačí)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klíč </a:t>
            </a:r>
            <a:r>
              <a:rPr lang="cs-CZ" sz="2000" b="1" dirty="0" smtClean="0"/>
              <a:t>(houslový, k zámku)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zuby </a:t>
            </a:r>
            <a:r>
              <a:rPr lang="cs-CZ" sz="2000" b="1" dirty="0" smtClean="0"/>
              <a:t>(člověka, pily)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známka </a:t>
            </a:r>
            <a:r>
              <a:rPr lang="cs-CZ" sz="2000" b="1" dirty="0" smtClean="0"/>
              <a:t>(ve škole, na obálce)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400" b="1" dirty="0" smtClean="0"/>
              <a:t>houba </a:t>
            </a:r>
            <a:r>
              <a:rPr lang="cs-CZ" sz="2000" b="1" dirty="0" smtClean="0"/>
              <a:t>(v lese, na tabuli)</a:t>
            </a:r>
          </a:p>
          <a:p>
            <a:pPr marL="342900" indent="-342900">
              <a:buClr>
                <a:srgbClr val="FF0000"/>
              </a:buClr>
              <a:buFont typeface="Wingdings" pitchFamily="2" charset="2"/>
              <a:buChar char="§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036609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920</TotalTime>
  <Words>162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SLOVA mnohoznačná a jednoznačná</vt:lpstr>
      <vt:lpstr>Snímek 4</vt:lpstr>
      <vt:lpstr>Snímek 5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91</cp:revision>
  <dcterms:created xsi:type="dcterms:W3CDTF">2011-06-20T10:40:08Z</dcterms:created>
  <dcterms:modified xsi:type="dcterms:W3CDTF">2013-05-16T07:37:32Z</dcterms:modified>
</cp:coreProperties>
</file>