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259" r:id="rId4"/>
    <p:sldId id="271" r:id="rId5"/>
    <p:sldId id="272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CA0697"/>
    <a:srgbClr val="FFFF66"/>
    <a:srgbClr val="FF66FF"/>
    <a:srgbClr val="FF9900"/>
    <a:srgbClr val="009900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VY_32_INOVACE_07_Vyjmenovaná </a:t>
          </a:r>
          <a:r>
            <a:rPr lang="cs-CZ" sz="1600" baseline="0" dirty="0" smtClean="0">
              <a:solidFill>
                <a:schemeClr val="tx2"/>
              </a:solidFill>
            </a:rPr>
            <a:t>slova po B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VY_32_INOVACE_07_Vyjmenovaná </a:t>
          </a:r>
          <a:r>
            <a:rPr lang="cs-CZ" sz="1600" kern="1200" baseline="0" dirty="0" smtClean="0">
              <a:solidFill>
                <a:schemeClr val="tx2"/>
              </a:solidFill>
            </a:rPr>
            <a:t>slova po B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21" Type="http://schemas.openxmlformats.org/officeDocument/2006/relationships/image" Target="../media/image22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20" Type="http://schemas.openxmlformats.org/officeDocument/2006/relationships/image" Target="../media/image2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588883818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70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Upevnění řady vyjmenovaných slov.</a:t>
            </a:r>
          </a:p>
          <a:p>
            <a:r>
              <a:rPr lang="cs-CZ" dirty="0" smtClean="0"/>
              <a:t>Názorné vysvětlení pravopisně obtížných slovních spojení.</a:t>
            </a:r>
          </a:p>
          <a:p>
            <a:r>
              <a:rPr lang="cs-CZ" dirty="0" smtClean="0"/>
              <a:t>Určeno </a:t>
            </a:r>
            <a:r>
              <a:rPr lang="cs-CZ" dirty="0"/>
              <a:t>pro práci na interaktivní tabuli</a:t>
            </a:r>
            <a:r>
              <a:rPr lang="cs-CZ" dirty="0" smtClean="0"/>
              <a:t>.</a:t>
            </a:r>
          </a:p>
          <a:p>
            <a:r>
              <a:rPr lang="cs-CZ" smtClean="0"/>
              <a:t>Vytvořeno 27.7.2011.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836712"/>
            <a:ext cx="8229600" cy="73394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Vyjmenovaná slova po B</a:t>
            </a:r>
            <a:endParaRPr lang="cs-CZ" sz="44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059362" y="1772816"/>
            <a:ext cx="712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  <a:buSzPct val="120000"/>
            </a:pPr>
            <a:r>
              <a:rPr lang="cs-CZ" sz="3200" b="1" dirty="0" smtClean="0">
                <a:solidFill>
                  <a:srgbClr val="CA0697"/>
                </a:solidFill>
              </a:rPr>
              <a:t>Doplň chybějící vyjmenovaná slova:</a:t>
            </a:r>
            <a:endParaRPr lang="cs-CZ" sz="3200" b="1" dirty="0">
              <a:solidFill>
                <a:srgbClr val="CA0697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40105" y="3140968"/>
            <a:ext cx="861505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být, bydlit, _______, byt, příbytek, nábytek,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_______, obyčej, bystrý, _______, kobyla, býk,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Přibyslav </a:t>
            </a:r>
            <a:endParaRPr lang="cs-CZ" sz="32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555776" y="3170601"/>
            <a:ext cx="1628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CC00"/>
                </a:solidFill>
              </a:rPr>
              <a:t>obyvatel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20982" y="4156630"/>
            <a:ext cx="1567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CC00"/>
                </a:solidFill>
              </a:rPr>
              <a:t>dobytek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004048" y="4156630"/>
            <a:ext cx="1238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CC00"/>
                </a:solidFill>
              </a:rPr>
              <a:t>bylina</a:t>
            </a:r>
            <a:endParaRPr lang="cs-CZ" sz="2800" b="1" dirty="0">
              <a:solidFill>
                <a:srgbClr val="00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047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1" grpId="0"/>
      <p:bldP spid="50" grpId="0"/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spravce_2\AppData\Local\Microsoft\Windows\Temporary Internet Files\Content.IE5\G9T485G7\MC9000786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7148"/>
            <a:ext cx="1296063" cy="393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spravce_2\AppData\Local\Microsoft\Windows\Temporary Internet Files\Content.IE5\DEV15AOQ\MC90043253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81063"/>
            <a:ext cx="64807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26420" y="1052736"/>
            <a:ext cx="98636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dob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nab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odb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ub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zb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přib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00B0F0"/>
                </a:solidFill>
              </a:rPr>
              <a:t>ý</a:t>
            </a:r>
            <a:r>
              <a:rPr lang="cs-CZ" sz="2400" dirty="0" smtClean="0"/>
              <a:t>lí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00B0F0"/>
                </a:solidFill>
              </a:rPr>
              <a:t>y</a:t>
            </a:r>
            <a:r>
              <a:rPr lang="cs-CZ" sz="2400" dirty="0" smtClean="0"/>
              <a:t>dlo</a:t>
            </a:r>
            <a:endParaRPr lang="cs-CZ" sz="2400" dirty="0"/>
          </a:p>
        </p:txBody>
      </p:sp>
      <p:pic>
        <p:nvPicPr>
          <p:cNvPr id="7175" name="Picture 7" descr="C:\Users\spravce_2\AppData\Local\Microsoft\Windows\Temporary Internet Files\Content.IE5\BJ9MNE97\MC900391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7125" y="1052736"/>
            <a:ext cx="578732" cy="60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spravce_2\AppData\Local\Microsoft\Windows\Temporary Internet Files\Content.IE5\BJ9MNE97\MC9001973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3895" y="1796269"/>
            <a:ext cx="570033" cy="51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spravce_2\AppData\Local\Microsoft\Windows\Temporary Internet Files\Content.IE5\D8JJ3BAN\MC900431631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3477" y="2266510"/>
            <a:ext cx="522380" cy="52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spravce_2\AppData\Local\Microsoft\Windows\Temporary Internet Files\Content.IE5\DEV15AOQ\MC9004154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3895" y="2750911"/>
            <a:ext cx="642856" cy="47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spravce_2\AppData\Local\Microsoft\Windows\Temporary Internet Files\Content.IE5\DEV15AOQ\MC9003568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9847" y="3473151"/>
            <a:ext cx="486010" cy="41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C:\Users\spravce_2\AppData\Local\Microsoft\Windows\Temporary Internet Files\Content.IE5\G9T485G7\MC90030734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46744"/>
            <a:ext cx="576064" cy="54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C:\Users\spravce_2\AppData\Local\Microsoft\Windows\Temporary Internet Files\Content.IE5\KX1DIDLU\MC90005397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0045" y="4437113"/>
            <a:ext cx="52628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C:\Users\spravce_2\AppData\Local\Microsoft\Windows\Temporary Internet Files\Content.IE5\DEV15AOQ\MC90033130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3895" y="4930845"/>
            <a:ext cx="642856" cy="46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C:\Users\spravce_2\AppData\Local\Microsoft\Windows\Temporary Internet Files\Content.IE5\PI9E4ZZE\MC90019895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2972" y="5517344"/>
            <a:ext cx="700923" cy="4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082343" y="1167749"/>
            <a:ext cx="92115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dob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nab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odb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ub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zb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přib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lý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b</a:t>
            </a:r>
            <a:r>
              <a:rPr lang="cs-CZ" sz="2400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dlo</a:t>
            </a:r>
            <a:endParaRPr lang="cs-CZ" sz="2400" dirty="0"/>
          </a:p>
        </p:txBody>
      </p:sp>
      <p:pic>
        <p:nvPicPr>
          <p:cNvPr id="7185" name="Picture 17" descr="C:\Users\spravce_2\AppData\Local\Microsoft\Windows\Temporary Internet Files\Content.IE5\DEV15AOQ\MC90039140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20783"/>
            <a:ext cx="783064" cy="4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spravce_2\AppData\Local\Microsoft\Windows\Temporary Internet Files\Content.IE5\DEV15AOQ\MC90043607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9320" y="1796269"/>
            <a:ext cx="663600" cy="47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C:\Users\spravce_2\AppData\Local\Microsoft\Windows\Temporary Internet Files\Content.IE5\D8JJ3BAN\MC900199138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6538" y="2482293"/>
            <a:ext cx="1015418" cy="31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0" name="Picture 22" descr="C:\Users\spravce_2\AppData\Local\Microsoft\Windows\Temporary Internet Files\Content.IE5\BJ9MNE97\MC900238182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0659" y="2860585"/>
            <a:ext cx="792261" cy="52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1" name="Picture 23" descr="C:\Users\spravce_2\AppData\Local\Microsoft\Windows\Temporary Internet Files\Content.IE5\G9T485G7\MC90032449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439" y="3473150"/>
            <a:ext cx="522143" cy="546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2" name="Picture 24" descr="C:\Users\spravce_2\AppData\Local\Microsoft\Windows\Temporary Internet Files\Content.IE5\8C7PJOBM\MC900440676[1]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9320" y="4015131"/>
            <a:ext cx="579341" cy="57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3" name="Picture 25" descr="C:\Users\spravce_2\AppData\Local\Microsoft\Windows\Temporary Internet Files\Content.IE5\PI9E4ZZE\MC900371354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3493" y="4594472"/>
            <a:ext cx="521036" cy="53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5" name="Picture 27" descr="C:\Users\spravce_2\AppData\Local\Microsoft\Windows\Temporary Internet Files\Content.IE5\KX1DIDLU\MC900331475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7200" y="5057023"/>
            <a:ext cx="439178" cy="67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96" name="Picture 28" descr="C:\Users\spravce_2\AppData\Local\Microsoft\Windows\Temporary Internet Files\Content.IE5\JQLS3JXF\MC900192267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5350" y="5517344"/>
            <a:ext cx="423140" cy="7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445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96752"/>
            <a:ext cx="466768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CA0697"/>
                </a:solidFill>
              </a:rPr>
              <a:t>Doplň chybějící </a:t>
            </a:r>
            <a:r>
              <a:rPr lang="cs-CZ" sz="3200" b="1" dirty="0" smtClean="0">
                <a:solidFill>
                  <a:srgbClr val="CA0697"/>
                </a:solidFill>
              </a:rPr>
              <a:t>i/í, y/ý:</a:t>
            </a:r>
            <a:endParaRPr lang="cs-CZ" sz="3200" b="1" dirty="0">
              <a:solidFill>
                <a:srgbClr val="CA0697"/>
              </a:solidFill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852936"/>
            <a:ext cx="80275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b__</a:t>
            </a:r>
            <a:r>
              <a:rPr lang="cs-CZ" sz="3200" dirty="0" err="1" smtClean="0"/>
              <a:t>lá</a:t>
            </a:r>
            <a:r>
              <a:rPr lang="cs-CZ" sz="3200" dirty="0" smtClean="0"/>
              <a:t> skříň, malý b__</a:t>
            </a:r>
            <a:r>
              <a:rPr lang="cs-CZ" sz="3200" dirty="0" err="1" smtClean="0"/>
              <a:t>ček</a:t>
            </a:r>
            <a:r>
              <a:rPr lang="cs-CZ" sz="3200" dirty="0" smtClean="0"/>
              <a:t>, dlouhý </a:t>
            </a:r>
            <a:r>
              <a:rPr lang="cs-CZ" sz="3200" dirty="0" err="1" smtClean="0"/>
              <a:t>b__č</a:t>
            </a:r>
            <a:r>
              <a:rPr lang="cs-CZ" sz="3200" dirty="0" smtClean="0"/>
              <a:t>, </a:t>
            </a:r>
          </a:p>
          <a:p>
            <a:endParaRPr lang="cs-CZ" sz="3200" dirty="0"/>
          </a:p>
          <a:p>
            <a:r>
              <a:rPr lang="cs-CZ" sz="3200" dirty="0" smtClean="0"/>
              <a:t>vaječný b__</a:t>
            </a:r>
            <a:r>
              <a:rPr lang="cs-CZ" sz="3200" dirty="0" err="1" smtClean="0"/>
              <a:t>lek</a:t>
            </a:r>
            <a:r>
              <a:rPr lang="cs-CZ" sz="3200" dirty="0" smtClean="0"/>
              <a:t>, </a:t>
            </a:r>
            <a:r>
              <a:rPr lang="cs-CZ" sz="3200" dirty="0" err="1" smtClean="0"/>
              <a:t>přib</a:t>
            </a:r>
            <a:r>
              <a:rPr lang="cs-CZ" sz="3200" dirty="0" smtClean="0"/>
              <a:t>__la na váze, </a:t>
            </a:r>
            <a:r>
              <a:rPr lang="cs-CZ" sz="3200" dirty="0" err="1" smtClean="0"/>
              <a:t>ub</a:t>
            </a:r>
            <a:r>
              <a:rPr lang="cs-CZ" sz="3200" dirty="0" smtClean="0"/>
              <a:t>__té </a:t>
            </a:r>
          </a:p>
          <a:p>
            <a:endParaRPr lang="cs-CZ" sz="3200" dirty="0"/>
          </a:p>
          <a:p>
            <a:r>
              <a:rPr lang="cs-CZ" sz="3200" dirty="0" smtClean="0"/>
              <a:t>zvíře, pátá hodina </a:t>
            </a:r>
            <a:r>
              <a:rPr lang="cs-CZ" sz="3200" dirty="0" err="1" smtClean="0"/>
              <a:t>odb</a:t>
            </a:r>
            <a:r>
              <a:rPr lang="cs-CZ" sz="3200" dirty="0" smtClean="0"/>
              <a:t>__la, </a:t>
            </a:r>
            <a:r>
              <a:rPr lang="cs-CZ" sz="3200" dirty="0" err="1" smtClean="0"/>
              <a:t>ub</a:t>
            </a:r>
            <a:r>
              <a:rPr lang="cs-CZ" sz="3200" dirty="0" smtClean="0"/>
              <a:t>__la na váze, 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03642" y="4822706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378870" y="3837820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2861395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83532" y="3837820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2861396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18022" y="4835614"/>
            <a:ext cx="394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</a:rPr>
              <a:t>y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180850" y="3832399"/>
            <a:ext cx="394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</a:rPr>
              <a:t>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986224" y="2861396"/>
            <a:ext cx="394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ý</a:t>
            </a:r>
            <a:endParaRPr lang="cs-CZ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519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</a:t>
            </a:r>
            <a:r>
              <a:rPr lang="cs-CZ" dirty="0" smtClean="0">
                <a:latin typeface="Calibri" pitchFamily="34" charset="0"/>
                <a:cs typeface="Calibri" pitchFamily="34" charset="0"/>
                <a:hlinkClick r:id="rId2"/>
              </a:rPr>
              <a:t>www.office.</a:t>
            </a:r>
            <a:r>
              <a:rPr lang="cs-CZ" dirty="0" err="1" smtClean="0">
                <a:latin typeface="Calibri" pitchFamily="34" charset="0"/>
                <a:cs typeface="Calibri" pitchFamily="34" charset="0"/>
                <a:hlinkClick r:id="rId2"/>
              </a:rPr>
              <a:t>microsoft.com</a:t>
            </a:r>
            <a:endParaRPr lang="cs-CZ" smtClean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28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1029</TotalTime>
  <Words>174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Snímek 1</vt:lpstr>
      <vt:lpstr>ANOTACE</vt:lpstr>
      <vt:lpstr>Vyjmenovaná slova po B</vt:lpstr>
      <vt:lpstr>Snímek 4</vt:lpstr>
      <vt:lpstr>Snímek 5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Dum</cp:lastModifiedBy>
  <cp:revision>109</cp:revision>
  <dcterms:created xsi:type="dcterms:W3CDTF">2011-06-20T10:40:08Z</dcterms:created>
  <dcterms:modified xsi:type="dcterms:W3CDTF">2013-05-16T07:38:25Z</dcterms:modified>
</cp:coreProperties>
</file>