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71" r:id="rId5"/>
    <p:sldId id="272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CA0697"/>
    <a:srgbClr val="FFFF66"/>
    <a:srgbClr val="FF66FF"/>
    <a:srgbClr val="FF9900"/>
    <a:srgbClr val="0099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VY_32_INOVACE_08_Vyjmenovaná </a:t>
          </a:r>
          <a:r>
            <a:rPr lang="cs-CZ" sz="1600" baseline="0" dirty="0" smtClean="0">
              <a:solidFill>
                <a:schemeClr val="tx2"/>
              </a:solidFill>
            </a:rPr>
            <a:t>slova po L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VY_32_INOVACE_08_Vyjmenovaná </a:t>
          </a:r>
          <a:r>
            <a:rPr lang="cs-CZ" sz="1600" kern="1200" baseline="0" dirty="0" smtClean="0">
              <a:solidFill>
                <a:schemeClr val="tx2"/>
              </a:solidFill>
            </a:rPr>
            <a:t>slova po L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gi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17612646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Upevnění řady vyjmenovaných slov.</a:t>
            </a:r>
          </a:p>
          <a:p>
            <a:r>
              <a:rPr lang="cs-CZ" dirty="0" smtClean="0"/>
              <a:t>Názorné vysvětlení pravopisně obtížných slovních spojení.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27.7.2011.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Vyjmenovaná slova po L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059362" y="1772816"/>
            <a:ext cx="712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7030A0"/>
              </a:buClr>
              <a:buSzPct val="120000"/>
            </a:pPr>
            <a:r>
              <a:rPr lang="cs-CZ" sz="3200" b="1" dirty="0" smtClean="0">
                <a:solidFill>
                  <a:srgbClr val="CA0697"/>
                </a:solidFill>
              </a:rPr>
              <a:t>Doplň chybějící vyjmenovaná slova:</a:t>
            </a:r>
            <a:endParaRPr lang="cs-CZ" sz="3200" b="1" dirty="0">
              <a:solidFill>
                <a:srgbClr val="CA0697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0105" y="3140968"/>
            <a:ext cx="803354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slyšet, mlýn, blýskat se, _______, _______,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plýtvat, _______, lysý, lýtko, _______, lyže,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pelyněk, _______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004048" y="3158615"/>
            <a:ext cx="1466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polykat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007804" y="4156630"/>
            <a:ext cx="1400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vzlykat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2521082" y="5123355"/>
            <a:ext cx="863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plyš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21728" y="3158615"/>
            <a:ext cx="15116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plynout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6568" y="4156630"/>
            <a:ext cx="907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lýko</a:t>
            </a:r>
          </a:p>
        </p:txBody>
      </p: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  <p:bldP spid="50" grpId="0"/>
      <p:bldP spid="51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spravce_2\AppData\Local\Microsoft\Windows\Temporary Internet Files\Content.IE5\G9T485G7\MC900078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7148"/>
            <a:ext cx="1296063" cy="39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spravce_2\AppData\Local\Microsoft\Windows\Temporary Internet Files\Content.IE5\DEV15AOQ\MC90043253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81063"/>
            <a:ext cx="64807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07704" y="2050972"/>
            <a:ext cx="135774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ml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n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sá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ska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bl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ská se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čí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2342" y="2058145"/>
            <a:ext cx="98937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ml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sá se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ska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bl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zká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čí</a:t>
            </a:r>
            <a:endParaRPr lang="cs-CZ" sz="2400" dirty="0"/>
          </a:p>
        </p:txBody>
      </p:sp>
      <p:pic>
        <p:nvPicPr>
          <p:cNvPr id="1026" name="Picture 2" descr="C:\Users\spravce_2\AppData\Local\Microsoft\Windows\Temporary Internet Files\Content.IE5\8C7PJOBM\MC9000893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1756" y="2003607"/>
            <a:ext cx="527383" cy="64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_2\AppData\Local\Microsoft\Windows\Temporary Internet Files\Content.IE5\D8JJ3BAN\MC9001992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1715" y="2176310"/>
            <a:ext cx="356308" cy="59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ravce_2\AppData\Local\Microsoft\Windows\Temporary Internet Files\Content.IE5\DEV15AOQ\MC9004405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11225"/>
            <a:ext cx="509158" cy="643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ravce_2\AppData\Local\Microsoft\Windows\Temporary Internet Files\Content.IE5\KX1DIDLU\MM900283636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76751" y="2560355"/>
            <a:ext cx="468052" cy="794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ravce_2\AppData\Local\Microsoft\Windows\Temporary Internet Files\Content.IE5\D8JJ3BAN\MC9002379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8508" y="3082579"/>
            <a:ext cx="553878" cy="75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pravce_2\AppData\Local\Microsoft\Windows\Temporary Internet Files\Content.IE5\BJ9MNE97\MC90011272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6174" y="3354372"/>
            <a:ext cx="717387" cy="33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pravce_2\AppData\Local\Microsoft\Windows\Temporary Internet Files\Content.IE5\D8JJ3BAN\MP90043924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906" y="3840913"/>
            <a:ext cx="636488" cy="42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spravce_2\AppData\Local\Microsoft\Windows\Temporary Internet Files\Content.IE5\BJ9MNE97\MC9002818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53562" y="3663432"/>
            <a:ext cx="534470" cy="601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3001756" y="4265239"/>
            <a:ext cx="549937" cy="45990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9" name="Picture 15" descr="C:\Users\spravce_2\AppData\Local\Microsoft\Windows\Temporary Internet Files\Content.IE5\G9T485G7\MC90034316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8795" y="4387814"/>
            <a:ext cx="591997" cy="514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4457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96752"/>
            <a:ext cx="466768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A0697"/>
                </a:solidFill>
              </a:rPr>
              <a:t>Doplň chybějící </a:t>
            </a:r>
            <a:r>
              <a:rPr lang="cs-CZ" sz="3200" b="1" dirty="0" smtClean="0">
                <a:solidFill>
                  <a:srgbClr val="CA0697"/>
                </a:solidFill>
              </a:rPr>
              <a:t>i/í, y/ý:</a:t>
            </a:r>
            <a:endParaRPr lang="cs-CZ" sz="3200" b="1" dirty="0">
              <a:solidFill>
                <a:srgbClr val="CA0697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852936"/>
            <a:ext cx="80275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l__</a:t>
            </a:r>
            <a:r>
              <a:rPr lang="cs-CZ" sz="3200" dirty="0" err="1" smtClean="0"/>
              <a:t>dové</a:t>
            </a:r>
            <a:r>
              <a:rPr lang="cs-CZ" sz="3200" dirty="0" smtClean="0"/>
              <a:t> obyčeje, stará </a:t>
            </a:r>
            <a:r>
              <a:rPr lang="cs-CZ" sz="3200" dirty="0" err="1" smtClean="0"/>
              <a:t>ml__nice</a:t>
            </a:r>
            <a:r>
              <a:rPr lang="cs-CZ" sz="3200" dirty="0" smtClean="0"/>
              <a:t>, l__</a:t>
            </a:r>
            <a:r>
              <a:rPr lang="cs-CZ" sz="3200" dirty="0" err="1" smtClean="0"/>
              <a:t>skový</a:t>
            </a:r>
            <a:r>
              <a:rPr lang="cs-CZ" sz="3200" dirty="0" smtClean="0"/>
              <a:t> </a:t>
            </a:r>
          </a:p>
          <a:p>
            <a:endParaRPr lang="cs-CZ" sz="3200" dirty="0"/>
          </a:p>
          <a:p>
            <a:r>
              <a:rPr lang="cs-CZ" sz="3200" dirty="0" smtClean="0"/>
              <a:t>keř, taška z l__</a:t>
            </a:r>
            <a:r>
              <a:rPr lang="cs-CZ" sz="3200" dirty="0" err="1" smtClean="0"/>
              <a:t>ka</a:t>
            </a:r>
            <a:r>
              <a:rPr lang="cs-CZ" sz="3200" dirty="0" smtClean="0"/>
              <a:t>, malý kol__</a:t>
            </a:r>
            <a:r>
              <a:rPr lang="cs-CZ" sz="3200" dirty="0" err="1" smtClean="0"/>
              <a:t>břík</a:t>
            </a:r>
            <a:r>
              <a:rPr lang="cs-CZ" sz="3200" dirty="0" smtClean="0"/>
              <a:t>, </a:t>
            </a:r>
            <a:r>
              <a:rPr lang="cs-CZ" sz="3200" dirty="0" err="1" smtClean="0"/>
              <a:t>ml__t</a:t>
            </a:r>
            <a:r>
              <a:rPr lang="cs-CZ" sz="3200" dirty="0" smtClean="0"/>
              <a:t> </a:t>
            </a:r>
          </a:p>
          <a:p>
            <a:endParaRPr lang="cs-CZ" sz="3200" dirty="0"/>
          </a:p>
          <a:p>
            <a:r>
              <a:rPr lang="cs-CZ" sz="3200" dirty="0" smtClean="0"/>
              <a:t>obilí, </a:t>
            </a:r>
            <a:r>
              <a:rPr lang="cs-CZ" sz="3200" dirty="0" err="1" smtClean="0"/>
              <a:t>pol</a:t>
            </a:r>
            <a:r>
              <a:rPr lang="cs-CZ" sz="3200" dirty="0" smtClean="0"/>
              <a:t>__kat slzy, </a:t>
            </a:r>
            <a:r>
              <a:rPr lang="cs-CZ" sz="3200" dirty="0" err="1" smtClean="0"/>
              <a:t>bl</a:t>
            </a:r>
            <a:r>
              <a:rPr lang="cs-CZ" sz="3200" dirty="0" smtClean="0"/>
              <a:t>__</a:t>
            </a:r>
            <a:r>
              <a:rPr lang="cs-CZ" sz="3200" dirty="0" err="1" smtClean="0"/>
              <a:t>ská</a:t>
            </a:r>
            <a:r>
              <a:rPr lang="cs-CZ" sz="3200" dirty="0" smtClean="0"/>
              <a:t> se na lepší časy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860330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46965" y="2879600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3837818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29427" y="3837819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480650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2879599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383782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3512" y="482270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5192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  <p:bldP spid="10" grpId="0"/>
      <p:bldP spid="13" grpId="0"/>
      <p:bldP spid="15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1070</TotalTime>
  <Words>170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Vyjmenovaná slova po L</vt:lpstr>
      <vt:lpstr>Snímek 4</vt:lpstr>
      <vt:lpstr>Snímek 5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123</cp:revision>
  <dcterms:created xsi:type="dcterms:W3CDTF">2011-06-20T10:40:08Z</dcterms:created>
  <dcterms:modified xsi:type="dcterms:W3CDTF">2013-05-16T07:39:15Z</dcterms:modified>
</cp:coreProperties>
</file>