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71" r:id="rId5"/>
    <p:sldId id="272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CA0697"/>
    <a:srgbClr val="FFFF66"/>
    <a:srgbClr val="FF66FF"/>
    <a:srgbClr val="FF9900"/>
    <a:srgbClr val="0099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VY_32_INOVACE_09_Vyjmenovaná slova po M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VY_32_INOVACE_09_Vyjmenovaná slova po M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png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7518216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Upevnění řady vyjmenovaných slov.</a:t>
            </a:r>
          </a:p>
          <a:p>
            <a:r>
              <a:rPr lang="cs-CZ" dirty="0" smtClean="0"/>
              <a:t>Názorné vysvětlení pravopisně obtížných slovních spojení.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28.7.2011.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836712"/>
            <a:ext cx="8229600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Vyjmenovaná slova po M</a:t>
            </a:r>
            <a:endParaRPr lang="cs-CZ" sz="4400" b="1" dirty="0">
              <a:ln w="11430"/>
              <a:solidFill>
                <a:srgbClr val="7030A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059362" y="1772816"/>
            <a:ext cx="7128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7030A0"/>
              </a:buClr>
              <a:buSzPct val="120000"/>
            </a:pPr>
            <a:r>
              <a:rPr lang="cs-CZ" sz="3200" b="1" dirty="0" smtClean="0">
                <a:solidFill>
                  <a:srgbClr val="CA0697"/>
                </a:solidFill>
              </a:rPr>
              <a:t>Doplň chybějící vyjmenovaná slova:</a:t>
            </a:r>
            <a:endParaRPr lang="cs-CZ" sz="3200" b="1" dirty="0">
              <a:solidFill>
                <a:srgbClr val="CA0697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40105" y="3140968"/>
            <a:ext cx="760567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my, mýt, myslit, _______, hmyz, ______,</a:t>
            </a:r>
          </a:p>
          <a:p>
            <a:endParaRPr lang="cs-CZ" sz="3200" b="1" dirty="0"/>
          </a:p>
          <a:p>
            <a:r>
              <a:rPr lang="cs-CZ" sz="3200" b="1" dirty="0" smtClean="0"/>
              <a:t>hlemýžď, _______, zamykat, _______, 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dmýchat, chmýří, nachomýtnout se,</a:t>
            </a:r>
          </a:p>
          <a:p>
            <a:endParaRPr lang="cs-CZ" sz="3200" b="1" dirty="0"/>
          </a:p>
          <a:p>
            <a:r>
              <a:rPr lang="cs-CZ" sz="3200" b="1" dirty="0" smtClean="0"/>
              <a:t>_______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635896" y="3170601"/>
            <a:ext cx="1500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mýlit se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521082" y="4156630"/>
            <a:ext cx="10977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mýtit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21738" y="6126956"/>
            <a:ext cx="1653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Litomyšl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96607" y="3146740"/>
            <a:ext cx="860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myš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4156896"/>
            <a:ext cx="14116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smýkat</a:t>
            </a:r>
          </a:p>
        </p:txBody>
      </p:sp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1" grpId="0"/>
      <p:bldP spid="50" grpId="0"/>
      <p:bldP spid="51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spravce_2\AppData\Local\Microsoft\Windows\Temporary Internet Files\Content.IE5\G9T485G7\MC900078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7148"/>
            <a:ext cx="1296063" cy="39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spravce_2\AppData\Local\Microsoft\Windows\Temporary Internet Files\Content.IE5\DEV15AOQ\MC90043253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81063"/>
            <a:ext cx="64807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54601" y="2106140"/>
            <a:ext cx="110729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/>
              <a:t>la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lí se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/>
              <a:t>jí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val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082342" y="2186714"/>
            <a:ext cx="91441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lá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lý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jí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val</a:t>
            </a:r>
            <a:endParaRPr lang="cs-CZ" sz="2400" dirty="0"/>
          </a:p>
        </p:txBody>
      </p:sp>
      <p:pic>
        <p:nvPicPr>
          <p:cNvPr id="3" name="Picture 2" descr="C:\Users\spravce_2\AppData\Local\Microsoft\Windows\Temporary Internet Files\Content.IE5\DEV15AOQ\MC9000551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1275" y="2186714"/>
            <a:ext cx="539135" cy="53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spravce_2\AppData\Local\Microsoft\Windows\Temporary Internet Files\Content.IE5\JQLS3JXF\MC9004118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706" y="2328845"/>
            <a:ext cx="310168" cy="46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ravce_2\AppData\Local\Microsoft\Windows\Temporary Internet Files\Content.IE5\PI9E4ZZE\MC9002813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9778" y="3255132"/>
            <a:ext cx="561194" cy="559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ravce_2\AppData\Local\Microsoft\Windows\Temporary Internet Files\Content.IE5\JQLS3JXF\MC900305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5568" y="2842615"/>
            <a:ext cx="462876" cy="559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spravce_2\AppData\Local\Microsoft\Windows\Temporary Internet Files\Content.IE5\BJ9MNE97\MC9003910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0169" y="2718627"/>
            <a:ext cx="483021" cy="455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spravce_2\AppData\Local\Microsoft\Windows\Temporary Internet Files\Content.IE5\PI9E4ZZE\MC90044065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8706" y="3424400"/>
            <a:ext cx="455284" cy="472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spravce_2\AppData\Local\Microsoft\Windows\Temporary Internet Files\Content.IE5\PI9E4ZZE\MC90015719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897195"/>
            <a:ext cx="490807" cy="625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pravce_2\AppData\Local\Microsoft\Windows\Temporary Internet Files\Content.IE5\PI9E4ZZE\MC90022966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7086" y="4497719"/>
            <a:ext cx="466578" cy="510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spravce_2\AppData\Local\Microsoft\Windows\Temporary Internet Files\Content.IE5\D8JJ3BAN\MC90019228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9145" y="5009590"/>
            <a:ext cx="524046" cy="475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pravce_2\AppData\Local\Microsoft\Windows\Temporary Internet Files\Content.IE5\KX1DIDLU\MC90028758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0972" y="3814300"/>
            <a:ext cx="563931" cy="604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ravce_2\AppData\Local\Microsoft\Windows\Temporary Internet Files\Content.IE5\G9T485G7\MC90033571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3745" y="4456399"/>
            <a:ext cx="542044" cy="552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ravce_2\AppData\Local\Microsoft\Windows\Temporary Internet Files\Content.IE5\D8JJ3BAN\MC900294997[2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06205" y="5095450"/>
            <a:ext cx="502239" cy="525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4457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96752"/>
            <a:ext cx="466768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A0697"/>
                </a:solidFill>
              </a:rPr>
              <a:t>Doplň chybějící </a:t>
            </a:r>
            <a:r>
              <a:rPr lang="cs-CZ" sz="3200" b="1" dirty="0" smtClean="0">
                <a:solidFill>
                  <a:srgbClr val="CA0697"/>
                </a:solidFill>
              </a:rPr>
              <a:t>i/í, y/ý:</a:t>
            </a:r>
            <a:endParaRPr lang="cs-CZ" sz="3200" b="1" dirty="0">
              <a:solidFill>
                <a:srgbClr val="CA0697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836736"/>
            <a:ext cx="80275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m__</a:t>
            </a:r>
            <a:r>
              <a:rPr lang="cs-CZ" sz="3200" dirty="0" err="1" smtClean="0"/>
              <a:t>lná</a:t>
            </a:r>
            <a:r>
              <a:rPr lang="cs-CZ" sz="3200" dirty="0" smtClean="0"/>
              <a:t> zpráva, utáhl </a:t>
            </a:r>
            <a:r>
              <a:rPr lang="cs-CZ" sz="3200" dirty="0" err="1" smtClean="0"/>
              <a:t>sm</a:t>
            </a:r>
            <a:r>
              <a:rPr lang="cs-CZ" sz="3200" dirty="0" smtClean="0"/>
              <a:t>__</a:t>
            </a:r>
            <a:r>
              <a:rPr lang="cs-CZ" sz="3200" dirty="0" err="1" smtClean="0"/>
              <a:t>čku</a:t>
            </a:r>
            <a:r>
              <a:rPr lang="cs-CZ" sz="3200" dirty="0" smtClean="0"/>
              <a:t>, m__</a:t>
            </a:r>
            <a:r>
              <a:rPr lang="cs-CZ" sz="3200" dirty="0" err="1" smtClean="0"/>
              <a:t>ska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jahod, m__</a:t>
            </a:r>
            <a:r>
              <a:rPr lang="cs-CZ" sz="3200" dirty="0" err="1" smtClean="0"/>
              <a:t>lý</a:t>
            </a:r>
            <a:r>
              <a:rPr lang="cs-CZ" sz="3200" dirty="0" smtClean="0"/>
              <a:t> přítel, </a:t>
            </a:r>
            <a:r>
              <a:rPr lang="cs-CZ" sz="3200" dirty="0" err="1" smtClean="0"/>
              <a:t>m__t</a:t>
            </a:r>
            <a:r>
              <a:rPr lang="cs-CZ" sz="3200" dirty="0" smtClean="0"/>
              <a:t> radost, </a:t>
            </a:r>
            <a:r>
              <a:rPr lang="cs-CZ" sz="3200" dirty="0" err="1" smtClean="0"/>
              <a:t>nam</a:t>
            </a:r>
            <a:r>
              <a:rPr lang="cs-CZ" sz="3200" dirty="0" smtClean="0"/>
              <a:t>__</a:t>
            </a:r>
            <a:r>
              <a:rPr lang="cs-CZ" sz="3200" dirty="0" err="1" smtClean="0"/>
              <a:t>řit</a:t>
            </a:r>
            <a:r>
              <a:rPr lang="cs-CZ" sz="3200" dirty="0"/>
              <a:t>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přesně, jemné </a:t>
            </a:r>
            <a:r>
              <a:rPr lang="cs-CZ" sz="3200" dirty="0" err="1" smtClean="0"/>
              <a:t>chm</a:t>
            </a:r>
            <a:r>
              <a:rPr lang="cs-CZ" sz="3200" dirty="0" smtClean="0"/>
              <a:t>__ří, </a:t>
            </a:r>
            <a:r>
              <a:rPr lang="cs-CZ" sz="3200" dirty="0" err="1" smtClean="0"/>
              <a:t>nam</a:t>
            </a:r>
            <a:r>
              <a:rPr lang="cs-CZ" sz="3200" dirty="0" smtClean="0"/>
              <a:t>__</a:t>
            </a:r>
            <a:r>
              <a:rPr lang="cs-CZ" sz="3200" dirty="0" err="1" smtClean="0"/>
              <a:t>dlený</a:t>
            </a:r>
            <a:r>
              <a:rPr lang="cs-CZ" sz="3200" dirty="0" smtClean="0"/>
              <a:t>, </a:t>
            </a:r>
            <a:r>
              <a:rPr lang="cs-CZ" sz="3200" dirty="0" err="1" smtClean="0"/>
              <a:t>m__č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3799959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629226" y="4803286"/>
            <a:ext cx="2673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90529" y="2836736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2836736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y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930470" y="2836736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3821620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4820816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ý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4802720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3108" y="3799958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5192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  <p:bldP spid="10" grpId="0"/>
      <p:bldP spid="13" grpId="0"/>
      <p:bldP spid="15" grpId="0"/>
      <p:bldP spid="11" grpId="0"/>
      <p:bldP spid="12" grpId="0"/>
      <p:bldP spid="14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1126</TotalTime>
  <Words>160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Vyjmenovaná slova po M</vt:lpstr>
      <vt:lpstr>Snímek 4</vt:lpstr>
      <vt:lpstr>Snímek 5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145</cp:revision>
  <dcterms:created xsi:type="dcterms:W3CDTF">2011-06-20T10:40:08Z</dcterms:created>
  <dcterms:modified xsi:type="dcterms:W3CDTF">2013-05-16T07:40:05Z</dcterms:modified>
</cp:coreProperties>
</file>