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1" r:id="rId5"/>
    <p:sldId id="272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CA0697"/>
    <a:srgbClr val="FFFF66"/>
    <a:srgbClr val="FF66FF"/>
    <a:srgbClr val="FF9900"/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VY_32_INOVACE_11_Vyjmenovaná slova po S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VY_32_INOVACE_11_Vyjmenovaná slova po S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9217335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Upevnění řady vyjmenovaných slov.</a:t>
            </a:r>
          </a:p>
          <a:p>
            <a:r>
              <a:rPr lang="cs-CZ" dirty="0" smtClean="0"/>
              <a:t>Názorné vysvětlení pravopisně obtížných slovních spojení.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28.7.2011.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Vyjmenovaná slova po </a:t>
            </a:r>
            <a:r>
              <a:rPr lang="cs-CZ" sz="5400" b="1" dirty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059362" y="1772816"/>
            <a:ext cx="712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7030A0"/>
              </a:buClr>
              <a:buSzPct val="120000"/>
            </a:pPr>
            <a:r>
              <a:rPr lang="cs-CZ" sz="3200" b="1" dirty="0" smtClean="0">
                <a:solidFill>
                  <a:srgbClr val="CA0697"/>
                </a:solidFill>
              </a:rPr>
              <a:t>Doplň chybějící vyjmenovaná slova:</a:t>
            </a:r>
            <a:endParaRPr lang="cs-CZ" sz="3200" b="1" dirty="0">
              <a:solidFill>
                <a:srgbClr val="CA0697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5576" y="2849136"/>
            <a:ext cx="794786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syn, _______, sýr, _______, sychravý, 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usychat, _______, _______, sysel, _______, 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sypat 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907702" y="2885130"/>
            <a:ext cx="8563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sytý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054779" y="3859134"/>
            <a:ext cx="1103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sýček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054062" y="3859134"/>
            <a:ext cx="1023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syčet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73811" y="3858787"/>
            <a:ext cx="1297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sýkora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92281" y="2885130"/>
            <a:ext cx="12744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syrový</a:t>
            </a:r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50" grpId="0"/>
      <p:bldP spid="51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spravce_2\AppData\Local\Microsoft\Windows\Temporary Internet Files\Content.IE5\G9T485G7\MC900078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7148"/>
            <a:ext cx="1296063" cy="39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spravce_2\AppData\Local\Microsoft\Windows\Temporary Internet Files\Content.IE5\DEV15AOQ\MC90043253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81063"/>
            <a:ext cx="6480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13818" y="2351346"/>
            <a:ext cx="102707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pe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rová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ra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tý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6074690" y="2351346"/>
            <a:ext cx="96616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pe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rová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ra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ti</a:t>
            </a:r>
            <a:endParaRPr lang="cs-CZ" sz="2400" dirty="0"/>
          </a:p>
        </p:txBody>
      </p:sp>
      <p:pic>
        <p:nvPicPr>
          <p:cNvPr id="1026" name="Picture 2" descr="C:\Users\spravce_2\AppData\Local\Microsoft\Windows\Temporary Internet Files\Content.IE5\KX1DIDLU\MC9002149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55563"/>
            <a:ext cx="545815" cy="4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_2\AppData\Local\Microsoft\Windows\Temporary Internet Files\Content.IE5\8C7PJOBM\MC9002325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2699" y="3010456"/>
            <a:ext cx="893844" cy="49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ravce_2\AppData\Local\Microsoft\Windows\Temporary Internet Files\Content.IE5\BJ9MNE97\MC9004109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027274"/>
            <a:ext cx="517276" cy="427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ravce_2\AppData\Local\Microsoft\Windows\Temporary Internet Files\Content.IE5\G9T485G7\MC9003590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51346"/>
            <a:ext cx="572912" cy="49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ravce_2\AppData\Local\Microsoft\Windows\Temporary Internet Files\Content.IE5\PI9E4ZZE\MC9001123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5377" y="3559025"/>
            <a:ext cx="626612" cy="51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ravce_2\AppData\Local\Microsoft\Windows\Temporary Internet Files\Content.IE5\G9T485G7\MC9003453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5976" y="4077072"/>
            <a:ext cx="708825" cy="577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ravce_2\AppData\Local\Microsoft\Windows\Temporary Internet Files\Content.IE5\DEV15AOQ\MC90019920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945097" y="3559025"/>
            <a:ext cx="504071" cy="606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pravce_2\AppData\Local\Microsoft\Windows\Temporary Internet Files\Content.IE5\KX1DIDLU\MC90031069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5589" y="4095756"/>
            <a:ext cx="362705" cy="53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4457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96752"/>
            <a:ext cx="466768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A0697"/>
                </a:solidFill>
              </a:rPr>
              <a:t>Doplň chybějící </a:t>
            </a:r>
            <a:r>
              <a:rPr lang="cs-CZ" sz="3200" b="1" dirty="0" smtClean="0">
                <a:solidFill>
                  <a:srgbClr val="CA0697"/>
                </a:solidFill>
              </a:rPr>
              <a:t>i/í, y/ý:</a:t>
            </a:r>
            <a:endParaRPr lang="cs-CZ" sz="3200" b="1" dirty="0">
              <a:solidFill>
                <a:srgbClr val="CA0697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36736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s__</a:t>
            </a:r>
            <a:r>
              <a:rPr lang="cs-CZ" sz="3200" dirty="0" err="1" smtClean="0"/>
              <a:t>chravý</a:t>
            </a:r>
            <a:r>
              <a:rPr lang="cs-CZ" sz="3200" dirty="0" smtClean="0"/>
              <a:t> podzim, přes__</a:t>
            </a:r>
            <a:r>
              <a:rPr lang="cs-CZ" sz="3200" dirty="0" err="1" smtClean="0"/>
              <a:t>pací</a:t>
            </a:r>
            <a:r>
              <a:rPr lang="cs-CZ" sz="3200" dirty="0" smtClean="0"/>
              <a:t> hodiny, kus 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s__</a:t>
            </a:r>
            <a:r>
              <a:rPr lang="cs-CZ" sz="3200" dirty="0" err="1" smtClean="0"/>
              <a:t>ra</a:t>
            </a:r>
            <a:r>
              <a:rPr lang="cs-CZ" sz="3200" dirty="0" smtClean="0"/>
              <a:t>, sotva s__</a:t>
            </a:r>
            <a:r>
              <a:rPr lang="cs-CZ" sz="3200" dirty="0" err="1" smtClean="0"/>
              <a:t>pe</a:t>
            </a:r>
            <a:r>
              <a:rPr lang="cs-CZ" sz="3200" dirty="0" smtClean="0"/>
              <a:t>, kaluž </a:t>
            </a:r>
            <a:r>
              <a:rPr lang="cs-CZ" sz="3200" dirty="0" err="1" smtClean="0"/>
              <a:t>vys</a:t>
            </a:r>
            <a:r>
              <a:rPr lang="cs-CZ" sz="3200" dirty="0" smtClean="0"/>
              <a:t>__</a:t>
            </a:r>
            <a:r>
              <a:rPr lang="cs-CZ" sz="3200" dirty="0" err="1" smtClean="0"/>
              <a:t>chá</a:t>
            </a:r>
            <a:r>
              <a:rPr lang="cs-CZ" sz="3200" dirty="0" smtClean="0"/>
              <a:t>, kyselina 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s__</a:t>
            </a:r>
            <a:r>
              <a:rPr lang="cs-CZ" sz="3200" dirty="0" err="1" smtClean="0"/>
              <a:t>rová</a:t>
            </a:r>
            <a:r>
              <a:rPr lang="cs-CZ" sz="3200" dirty="0" smtClean="0"/>
              <a:t>, </a:t>
            </a:r>
            <a:r>
              <a:rPr lang="cs-CZ" sz="3200" dirty="0" err="1" smtClean="0"/>
              <a:t>nas</a:t>
            </a:r>
            <a:r>
              <a:rPr lang="cs-CZ" sz="3200" dirty="0" smtClean="0"/>
              <a:t>__</a:t>
            </a:r>
            <a:r>
              <a:rPr lang="cs-CZ" sz="3200" dirty="0" err="1" smtClean="0"/>
              <a:t>tit</a:t>
            </a:r>
            <a:r>
              <a:rPr lang="cs-CZ" sz="3200" dirty="0" smtClean="0"/>
              <a:t> se, </a:t>
            </a:r>
            <a:r>
              <a:rPr lang="cs-CZ" sz="3200" dirty="0" err="1" smtClean="0"/>
              <a:t>zas__t</a:t>
            </a:r>
            <a:r>
              <a:rPr lang="cs-CZ" sz="3200" dirty="0" smtClean="0"/>
              <a:t>  obilí, s__</a:t>
            </a:r>
            <a:r>
              <a:rPr lang="cs-CZ" sz="3200" dirty="0" err="1" smtClean="0"/>
              <a:t>novec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3796335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771579" y="285608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81492" y="4785352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90494" y="4781837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43072" y="383126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6635" y="2836735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684044" y="478183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808448" y="4781838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98083" y="3814915"/>
            <a:ext cx="3128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5192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2" grpId="0"/>
      <p:bldP spid="17" grpId="0"/>
      <p:bldP spid="18" grpId="0"/>
      <p:bldP spid="21" grpId="0"/>
      <p:bldP spid="14" grpId="0"/>
      <p:bldP spid="16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1366</TotalTime>
  <Words>121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Vyjmenovaná slova po S</vt:lpstr>
      <vt:lpstr>Snímek 4</vt:lpstr>
      <vt:lpstr>Snímek 5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160</cp:revision>
  <dcterms:created xsi:type="dcterms:W3CDTF">2011-06-20T10:40:08Z</dcterms:created>
  <dcterms:modified xsi:type="dcterms:W3CDTF">2013-05-16T07:40:52Z</dcterms:modified>
</cp:coreProperties>
</file>