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85" r:id="rId5"/>
    <p:sldId id="286" r:id="rId6"/>
    <p:sldId id="28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9900"/>
    <a:srgbClr val="FF3300"/>
    <a:srgbClr val="FFFF66"/>
    <a:srgbClr val="00CC00"/>
    <a:srgbClr val="009900"/>
    <a:srgbClr val="CA0697"/>
    <a:srgbClr val="00FF00"/>
    <a:srgbClr val="FF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VY_32_INOVACE_17_Pravopis předpon a předložek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VY_32_INOVACE_17_Pravopis předpon a předložek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424969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Klíčová slova: předpona, předložka.</a:t>
            </a:r>
          </a:p>
          <a:p>
            <a:r>
              <a:rPr lang="cs-CZ" dirty="0" smtClean="0"/>
              <a:t>Rozlišování a pravopis předpon a předložek.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smtClean="0"/>
              <a:t>Vytvořeno 9.8.2011.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2538" y="836712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F99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Pravopis předpon a předložek</a:t>
            </a:r>
            <a:endParaRPr lang="cs-CZ" sz="4400" b="1" dirty="0">
              <a:ln w="11430"/>
              <a:solidFill>
                <a:srgbClr val="FF99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988840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9900"/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Předložka je </a:t>
            </a:r>
            <a:r>
              <a:rPr lang="cs-CZ" sz="3200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samostatné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slovo a píše se </a:t>
            </a:r>
            <a:r>
              <a:rPr lang="cs-CZ" sz="3200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zvlášť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3582956"/>
            <a:ext cx="922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</a:rPr>
              <a:t>nad</a:t>
            </a:r>
            <a:endParaRPr lang="cs-CZ" sz="3200" b="1" dirty="0">
              <a:solidFill>
                <a:srgbClr val="FF99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48498" y="4468167"/>
            <a:ext cx="10841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</a:rPr>
              <a:t>před</a:t>
            </a:r>
            <a:endParaRPr lang="cs-CZ" sz="3200" b="1" dirty="0">
              <a:solidFill>
                <a:srgbClr val="FF99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68441" y="5288969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9900"/>
                </a:solidFill>
              </a:rPr>
              <a:t>v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099659" y="3586092"/>
            <a:ext cx="6848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9900"/>
                </a:solidFill>
              </a:rPr>
              <a:t>o</a:t>
            </a:r>
            <a:r>
              <a:rPr lang="cs-CZ" sz="3200" b="1" dirty="0" smtClean="0">
                <a:solidFill>
                  <a:srgbClr val="FF9900"/>
                </a:solidFill>
              </a:rPr>
              <a:t>d</a:t>
            </a:r>
            <a:endParaRPr lang="cs-CZ" sz="3200" b="1" dirty="0">
              <a:solidFill>
                <a:srgbClr val="FF99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16238" y="4468167"/>
            <a:ext cx="936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</a:rPr>
              <a:t>pod</a:t>
            </a:r>
            <a:endParaRPr lang="cs-CZ" sz="3200" b="1" dirty="0">
              <a:solidFill>
                <a:srgbClr val="FF99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0890" y="5288970"/>
            <a:ext cx="667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</a:rPr>
              <a:t>na</a:t>
            </a:r>
            <a:endParaRPr lang="cs-CZ" sz="3200" b="1" dirty="0">
              <a:solidFill>
                <a:srgbClr val="FF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58536" y="3577676"/>
            <a:ext cx="1738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městem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32641" y="4463152"/>
            <a:ext cx="1675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domem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12519" y="5288615"/>
            <a:ext cx="1492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potoce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14483" y="3577674"/>
            <a:ext cx="9476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lesa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52713" y="4436917"/>
            <a:ext cx="1762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mostem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52713" y="5288614"/>
            <a:ext cx="11274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stole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6" grpId="0"/>
      <p:bldP spid="8" grpId="0"/>
      <p:bldP spid="14" grpId="0"/>
      <p:bldP spid="15" grpId="0"/>
      <p:bldP spid="18" grpId="0"/>
      <p:bldP spid="19" grpId="0"/>
      <p:bldP spid="12" grpId="0"/>
      <p:bldP spid="20" grpId="0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021002" y="2852936"/>
            <a:ext cx="1614894" cy="576064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143842" y="3813806"/>
            <a:ext cx="1512168" cy="632804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513163" y="4713928"/>
            <a:ext cx="1114621" cy="632804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580112" y="2796196"/>
            <a:ext cx="1497975" cy="632804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580111" y="4806135"/>
            <a:ext cx="1296145" cy="632804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849856" y="3801138"/>
            <a:ext cx="1098408" cy="632804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1340768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9900"/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Předpona je část slova.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852936"/>
            <a:ext cx="258115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nadběhnout</a:t>
            </a:r>
          </a:p>
          <a:p>
            <a:endParaRPr lang="cs-CZ" sz="3200" b="1" dirty="0"/>
          </a:p>
          <a:p>
            <a:r>
              <a:rPr lang="cs-CZ" sz="3200" b="1" dirty="0" smtClean="0"/>
              <a:t>představení</a:t>
            </a:r>
          </a:p>
          <a:p>
            <a:endParaRPr lang="cs-CZ" sz="3200" b="1" dirty="0"/>
          </a:p>
          <a:p>
            <a:r>
              <a:rPr lang="cs-CZ" sz="3200" b="1" dirty="0" smtClean="0"/>
              <a:t>vchod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16367" y="2852936"/>
            <a:ext cx="213372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odloučení</a:t>
            </a:r>
          </a:p>
          <a:p>
            <a:endParaRPr lang="cs-CZ" sz="3200" b="1" dirty="0"/>
          </a:p>
          <a:p>
            <a:r>
              <a:rPr lang="cs-CZ" sz="3200" b="1" dirty="0" smtClean="0"/>
              <a:t>podlézt</a:t>
            </a:r>
          </a:p>
          <a:p>
            <a:endParaRPr lang="cs-CZ" sz="3200" b="1" dirty="0"/>
          </a:p>
          <a:p>
            <a:r>
              <a:rPr lang="cs-CZ" sz="3200" b="1" dirty="0" smtClean="0"/>
              <a:t>narovnat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59655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2" grpId="0" animBg="1"/>
      <p:bldP spid="13" grpId="0" animBg="1"/>
      <p:bldP spid="14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14510" y="1124744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9900"/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 předpony a předložky.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7" y="2204864"/>
            <a:ext cx="762426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Doběhl jsem (před) poslední.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(Pod) zimní bundu si obleč svetr.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(Nad) mořská výška Pradědu je 1491 m.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(Před) poslední vyučovací hodinou se kluci poprali.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(Nad) mořem létali racci.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(Pod) zimní počasí je sychravé.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Přijdeme (od) poledne.</a:t>
            </a:r>
            <a:endParaRPr lang="cs-CZ" sz="2400" b="1" dirty="0"/>
          </a:p>
        </p:txBody>
      </p:sp>
      <p:pic>
        <p:nvPicPr>
          <p:cNvPr id="1026" name="Picture 2" descr="C:\Users\spravce_2\AppData\Local\Microsoft\Windows\Temporary Internet Files\Content.IE5\PI9E4ZZE\MC900347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58343"/>
            <a:ext cx="1827886" cy="14447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2107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14510" y="1124744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F9900"/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 předpony a předložky.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7" y="2204864"/>
            <a:ext cx="762426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Doběhl jsem (před) poslední.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(Pod) zimní bundu si obleč svetr.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(Nad) mořská výška Pradědu je 1491 m.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(Před) poslední vyučovací hodinou se kluci poprali.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(Nad) mořem létali racci.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(Pod) zimní počasí je sychravé.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Přijdeme (od) poledne.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2975193" y="2306118"/>
            <a:ext cx="2520280" cy="4572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předposlední.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14510" y="5085184"/>
            <a:ext cx="2036286" cy="4572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Podzimní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14510" y="3429000"/>
            <a:ext cx="2317330" cy="4572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Nadmořská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04052" y="5645895"/>
            <a:ext cx="2036286" cy="457200"/>
          </a:xfrm>
          <a:prstGeom prst="rect">
            <a:avLst/>
          </a:prstGeom>
          <a:solidFill>
            <a:srgbClr val="FFFF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odpoledne.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7" y="2873385"/>
            <a:ext cx="929568" cy="43204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15616" y="4017266"/>
            <a:ext cx="929568" cy="43204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Před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09125" y="4509120"/>
            <a:ext cx="910797" cy="43204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pravce_2\AppData\Local\Microsoft\Windows\Temporary Internet Files\Content.IE5\PI9E4ZZE\MC900347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58343"/>
            <a:ext cx="1827886" cy="14447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54306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2178</TotalTime>
  <Words>236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Pravopis předpon a předložek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229</cp:revision>
  <dcterms:created xsi:type="dcterms:W3CDTF">2011-06-20T10:40:08Z</dcterms:created>
  <dcterms:modified xsi:type="dcterms:W3CDTF">2013-05-16T07:46:23Z</dcterms:modified>
</cp:coreProperties>
</file>