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88" r:id="rId5"/>
    <p:sldId id="28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FFCC"/>
    <a:srgbClr val="FFFF99"/>
    <a:srgbClr val="FF9900"/>
    <a:srgbClr val="FF3300"/>
    <a:srgbClr val="FFFF66"/>
    <a:srgbClr val="00CC00"/>
    <a:srgbClr val="009900"/>
    <a:srgbClr val="CA0697"/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VY_32_INOVACE_18_Pravopis předložek s, se, z, ze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VY_32_INOVACE_18_Pravopis předložek s, se, z, ze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6715151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pravopisných pravidel pro předložky s, se, z, ze.</a:t>
            </a:r>
          </a:p>
          <a:p>
            <a:r>
              <a:rPr lang="cs-CZ" dirty="0" smtClean="0"/>
              <a:t>Rozlišování a procvičení pravopisu těchto předložek.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9.8.2011.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538" y="836712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předložek s, se / z, ze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98884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00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Předložka </a:t>
            </a:r>
            <a:r>
              <a:rPr lang="cs-CZ" sz="32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s, se 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spojuje vždy se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7.pádem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s kým, s čím?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362480"/>
            <a:ext cx="2966453" cy="2031325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chléb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dirty="0" smtClean="0"/>
              <a:t> máslem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jít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dirty="0" smtClean="0"/>
              <a:t> kamarády</a:t>
            </a:r>
            <a:endParaRPr lang="cs-CZ" sz="2800" b="1" dirty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košík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dirty="0" smtClean="0"/>
              <a:t> houbami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378142"/>
            <a:ext cx="3086358" cy="2031325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800" b="1" dirty="0" smtClean="0"/>
              <a:t> sedmi kartami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řízek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800" b="1" dirty="0" smtClean="0"/>
              <a:t> salátem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jít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800" b="1" dirty="0" smtClean="0"/>
              <a:t> psem</a:t>
            </a:r>
            <a:endParaRPr lang="cs-CZ" sz="2800" b="1" dirty="0"/>
          </a:p>
        </p:txBody>
      </p:sp>
      <p:pic>
        <p:nvPicPr>
          <p:cNvPr id="1027" name="Picture 3" descr="C:\Users\spravce_2\AppData\Local\Microsoft\Windows\Temporary Internet Files\Content.IE5\PI9E4ZZE\MC900389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933" y="3066058"/>
            <a:ext cx="1697181" cy="121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FF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Předložka </a:t>
            </a:r>
            <a:r>
              <a:rPr lang="cs-CZ" sz="3200" b="1" i="1" u="sng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z, ze 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spojuje vždy </a:t>
            </a:r>
          </a:p>
          <a:p>
            <a:pPr>
              <a:buClr>
                <a:srgbClr val="00FF00"/>
              </a:buClr>
              <a:buSzPct val="120000"/>
            </a:pP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 </a:t>
            </a:r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.pádem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z koho, z čeho?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362480"/>
            <a:ext cx="2466188" cy="2031325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teta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dirty="0" smtClean="0"/>
              <a:t> Brna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přijít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dirty="0" smtClean="0"/>
              <a:t> lesa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šťáva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dirty="0" smtClean="0"/>
              <a:t> rybízu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378142"/>
            <a:ext cx="3021661" cy="2031325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výrobek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r>
              <a:rPr lang="cs-CZ" sz="2800" b="1" dirty="0" smtClean="0"/>
              <a:t> dřeva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přijít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</a:t>
            </a:r>
            <a:r>
              <a:rPr lang="cs-CZ" sz="2800" b="1" dirty="0" smtClean="0"/>
              <a:t>školy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listí </a:t>
            </a:r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r>
              <a:rPr lang="cs-CZ" sz="2800" b="1" dirty="0" smtClean="0"/>
              <a:t> stromu</a:t>
            </a:r>
            <a:endParaRPr lang="cs-CZ" sz="2800" b="1" dirty="0"/>
          </a:p>
        </p:txBody>
      </p:sp>
      <p:pic>
        <p:nvPicPr>
          <p:cNvPr id="2050" name="Picture 2" descr="C:\Users\spravce_2\AppData\Local\Microsoft\Windows\Temporary Internet Files\Content.IE5\8C7PJOBM\MC900026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2871" y="2636912"/>
            <a:ext cx="1384226" cy="167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5789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00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správnou předložku.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420888"/>
            <a:ext cx="71287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 ___ ohněm, dort ___ šlehačkou, jeden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 ___ vás, mluvit ____ spaní, hrad ___ 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písku, buchty ___ povidly,  knedlíky ___ 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zelím, pochází ____ Opavy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2420888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58530" y="2419210"/>
            <a:ext cx="540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3243365"/>
            <a:ext cx="557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324336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24336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77834" y="4118046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4118046"/>
            <a:ext cx="540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495564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spravce_2\AppData\Local\Microsoft\Windows\Temporary Internet Files\Content.IE5\JQLS3JXF\MC9003871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4614" y="4645835"/>
            <a:ext cx="1666052" cy="166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9655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2251</TotalTime>
  <Words>177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Pravopis předložek s, se / z, ze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236</cp:revision>
  <dcterms:created xsi:type="dcterms:W3CDTF">2011-06-20T10:40:08Z</dcterms:created>
  <dcterms:modified xsi:type="dcterms:W3CDTF">2013-05-16T07:47:12Z</dcterms:modified>
</cp:coreProperties>
</file>