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47563-E150-4651-8457-5243491D200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E12F68-6D1B-49D3-BB56-C496A4CC59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E12F68-6D1B-49D3-BB56-C496A4CC591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7000"/>
            <a:lum/>
          </a:blip>
          <a:srcRect/>
          <a:stretch>
            <a:fillRect l="-50000" t="-44000" r="5000" b="-3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E391A5-95F2-492E-804F-54AAB675A9B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Local Settings\Temporary Internet Files\Content.IE5\C11XPUQ1\MP9004310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124744" y="-891480"/>
            <a:ext cx="12192001" cy="82296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470025"/>
          </a:xfrm>
        </p:spPr>
        <p:txBody>
          <a:bodyPr>
            <a:normAutofit/>
          </a:bodyPr>
          <a:lstStyle/>
          <a:p>
            <a:r>
              <a:rPr lang="cs-CZ" sz="5300" dirty="0" err="1" smtClean="0">
                <a:latin typeface="Cooper Black" pitchFamily="18" charset="0"/>
              </a:rPr>
              <a:t>Lidoopi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r>
              <a:rPr lang="cs-CZ" sz="5600" dirty="0" smtClean="0">
                <a:solidFill>
                  <a:schemeClr val="tx1"/>
                </a:solidFill>
                <a:latin typeface="Cooper Black" pitchFamily="18" charset="0"/>
              </a:rPr>
              <a:t>Autor: Mgr. Iva </a:t>
            </a:r>
            <a:r>
              <a:rPr lang="cs-CZ" sz="5600" dirty="0" err="1" smtClean="0">
                <a:solidFill>
                  <a:schemeClr val="tx1"/>
                </a:solidFill>
                <a:latin typeface="Cooper Black" pitchFamily="18" charset="0"/>
              </a:rPr>
              <a:t>Hirschová</a:t>
            </a:r>
            <a:endParaRPr lang="cs-CZ" sz="56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56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sz="5600" smtClean="0">
                <a:solidFill>
                  <a:schemeClr val="tx1"/>
                </a:solidFill>
                <a:latin typeface="Cooper Black" pitchFamily="18" charset="0"/>
              </a:rPr>
              <a:t>VY_32_INOVACE_40_Gorila, Orangutan </a:t>
            </a:r>
            <a:r>
              <a:rPr lang="cs-CZ" sz="5600" dirty="0" smtClean="0">
                <a:solidFill>
                  <a:schemeClr val="tx1"/>
                </a:solidFill>
                <a:latin typeface="Cooper Black" pitchFamily="18" charset="0"/>
              </a:rPr>
              <a:t>a Šimpanz</a:t>
            </a:r>
          </a:p>
          <a:p>
            <a:pPr>
              <a:defRPr/>
            </a:pPr>
            <a:endParaRPr lang="cs-CZ" sz="3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Patří mezi strunatce, obratlovce, savce, </a:t>
            </a:r>
            <a:r>
              <a:rPr lang="cs-CZ" dirty="0" err="1" smtClean="0">
                <a:latin typeface="Cooper Black" pitchFamily="18" charset="0"/>
              </a:rPr>
              <a:t>lidoopy</a:t>
            </a:r>
            <a:r>
              <a:rPr lang="cs-CZ" dirty="0" smtClean="0">
                <a:latin typeface="Cooper Black" pitchFamily="18" charset="0"/>
              </a:rPr>
              <a:t>.</a:t>
            </a:r>
          </a:p>
          <a:p>
            <a:r>
              <a:rPr lang="cs-CZ" dirty="0" smtClean="0">
                <a:latin typeface="Cooper Black" pitchFamily="18" charset="0"/>
              </a:rPr>
              <a:t>Jsou nejblíže člověku</a:t>
            </a:r>
          </a:p>
          <a:p>
            <a:r>
              <a:rPr lang="cs-CZ" dirty="0" smtClean="0">
                <a:latin typeface="Cooper Black" pitchFamily="18" charset="0"/>
              </a:rPr>
              <a:t>Kteří to jsou?</a:t>
            </a:r>
          </a:p>
          <a:p>
            <a:r>
              <a:rPr lang="cs-CZ" dirty="0" smtClean="0">
                <a:latin typeface="Cooper Black" pitchFamily="18" charset="0"/>
              </a:rPr>
              <a:t>Gorila šimpanz, orangutan</a:t>
            </a:r>
          </a:p>
          <a:p>
            <a:r>
              <a:rPr lang="cs-CZ" dirty="0" smtClean="0">
                <a:latin typeface="Cooper Black" pitchFamily="18" charset="0"/>
              </a:rPr>
              <a:t>Který z nich je tím nejvyspělejším </a:t>
            </a:r>
            <a:r>
              <a:rPr lang="cs-CZ" dirty="0" err="1" smtClean="0">
                <a:latin typeface="Cooper Black" pitchFamily="18" charset="0"/>
              </a:rPr>
              <a:t>lidoopem</a:t>
            </a:r>
            <a:r>
              <a:rPr lang="cs-CZ" dirty="0" smtClean="0">
                <a:latin typeface="Cooper Black" pitchFamily="18" charset="0"/>
              </a:rPr>
              <a:t>?</a:t>
            </a:r>
          </a:p>
          <a:p>
            <a:r>
              <a:rPr lang="cs-CZ" dirty="0" err="1" smtClean="0">
                <a:latin typeface="Cooper Black" pitchFamily="18" charset="0"/>
              </a:rPr>
              <a:t>Šimpanz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</a:t>
            </a:r>
          </a:p>
          <a:p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oper Black" pitchFamily="18" charset="0"/>
              </a:rPr>
              <a:t>Gorila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1026" name="Picture 2" descr="C:\Documents and Settings\Mamka\Local Settings\Temporary Internet Files\Content.IE5\M14AE131\MP9001787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0"/>
            <a:ext cx="3563888" cy="244475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Rovníková Afrika</a:t>
            </a:r>
          </a:p>
          <a:p>
            <a:r>
              <a:rPr lang="cs-CZ" dirty="0" smtClean="0">
                <a:latin typeface="Cooper Black" pitchFamily="18" charset="0"/>
              </a:rPr>
              <a:t>Žije ve skupinách 5-20 členů</a:t>
            </a:r>
          </a:p>
          <a:p>
            <a:r>
              <a:rPr lang="cs-CZ" dirty="0" smtClean="0">
                <a:latin typeface="Cooper Black" pitchFamily="18" charset="0"/>
              </a:rPr>
              <a:t>Výška cca 2 m, váha cca 250 kg.</a:t>
            </a:r>
          </a:p>
          <a:p>
            <a:r>
              <a:rPr lang="cs-CZ" dirty="0" smtClean="0">
                <a:latin typeface="Cooper Black" pitchFamily="18" charset="0"/>
              </a:rPr>
              <a:t>Barva srsti černá</a:t>
            </a:r>
          </a:p>
          <a:p>
            <a:r>
              <a:rPr lang="cs-CZ" dirty="0" smtClean="0">
                <a:latin typeface="Cooper Black" pitchFamily="18" charset="0"/>
              </a:rPr>
              <a:t>Znaky: na hlavě výrazné nadočnicové oblouky,ploský nos, široká tlama</a:t>
            </a:r>
          </a:p>
          <a:p>
            <a:r>
              <a:rPr lang="cs-CZ" dirty="0" smtClean="0">
                <a:latin typeface="Cooper Black" pitchFamily="18" charset="0"/>
              </a:rPr>
              <a:t>Chrup- úplný, 32 zubů.</a:t>
            </a:r>
          </a:p>
          <a:p>
            <a:r>
              <a:rPr lang="cs-CZ" dirty="0" smtClean="0">
                <a:latin typeface="Cooper Black" pitchFamily="18" charset="0"/>
              </a:rPr>
              <a:t>Potrava-rostliny, dužnina plodů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Orangutan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3074" name="Picture 2" descr="C:\Documents and Settings\Mamka\Local Settings\Temporary Internet Files\Content.IE5\NOILPYLU\MP9001806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60648"/>
            <a:ext cx="2237805" cy="365760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Sumatra, Borneo</a:t>
            </a:r>
          </a:p>
          <a:p>
            <a:r>
              <a:rPr lang="cs-CZ" dirty="0" smtClean="0">
                <a:latin typeface="Cooper Black" pitchFamily="18" charset="0"/>
              </a:rPr>
              <a:t>Žije ve skupinách- samice, mláďata</a:t>
            </a:r>
          </a:p>
          <a:p>
            <a:r>
              <a:rPr lang="cs-CZ" dirty="0" smtClean="0">
                <a:latin typeface="Cooper Black" pitchFamily="18" charset="0"/>
              </a:rPr>
              <a:t>Stromový </a:t>
            </a:r>
            <a:r>
              <a:rPr lang="cs-CZ" dirty="0" err="1" smtClean="0">
                <a:latin typeface="Cooper Black" pitchFamily="18" charset="0"/>
              </a:rPr>
              <a:t>lidoop</a:t>
            </a:r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Výška cca 1,5 m. ,váha cca 100kg</a:t>
            </a:r>
          </a:p>
          <a:p>
            <a:r>
              <a:rPr lang="cs-CZ" dirty="0" smtClean="0">
                <a:latin typeface="Cooper Black" pitchFamily="18" charset="0"/>
              </a:rPr>
              <a:t>Barva srsti </a:t>
            </a:r>
            <a:r>
              <a:rPr lang="cs-CZ" dirty="0" err="1" smtClean="0">
                <a:latin typeface="Cooper Black" pitchFamily="18" charset="0"/>
              </a:rPr>
              <a:t>hnědooranžová</a:t>
            </a:r>
            <a:r>
              <a:rPr lang="cs-CZ" dirty="0" smtClean="0">
                <a:latin typeface="Cooper Black" pitchFamily="18" charset="0"/>
              </a:rPr>
              <a:t>.</a:t>
            </a:r>
          </a:p>
          <a:p>
            <a:r>
              <a:rPr lang="cs-CZ" dirty="0" smtClean="0">
                <a:latin typeface="Cooper Black" pitchFamily="18" charset="0"/>
              </a:rPr>
              <a:t>Znaky:dlouhé končetiny</a:t>
            </a:r>
          </a:p>
          <a:p>
            <a:r>
              <a:rPr lang="cs-CZ" dirty="0" smtClean="0">
                <a:latin typeface="Cooper Black" pitchFamily="18" charset="0"/>
              </a:rPr>
              <a:t>Potrava: drobní živočichové, plody, ptačí vejce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Šimpanz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2050" name="Picture 2" descr="C:\Documents and Settings\Mamka\Local Settings\Temporary Internet Files\Content.IE5\PDQT9L7M\MP9001806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93096"/>
            <a:ext cx="3419872" cy="240188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Rovníková Afrika</a:t>
            </a:r>
          </a:p>
          <a:p>
            <a:r>
              <a:rPr lang="cs-CZ" dirty="0" smtClean="0">
                <a:latin typeface="Cooper Black" pitchFamily="18" charset="0"/>
              </a:rPr>
              <a:t>Žije ve skupinách</a:t>
            </a:r>
          </a:p>
          <a:p>
            <a:r>
              <a:rPr lang="cs-CZ" dirty="0" smtClean="0">
                <a:latin typeface="Cooper Black" pitchFamily="18" charset="0"/>
              </a:rPr>
              <a:t>Výška cca 170 cm., váha cca 75 kg.</a:t>
            </a:r>
          </a:p>
          <a:p>
            <a:r>
              <a:rPr lang="cs-CZ" dirty="0" smtClean="0">
                <a:latin typeface="Cooper Black" pitchFamily="18" charset="0"/>
              </a:rPr>
              <a:t>Barva srsti černá.</a:t>
            </a:r>
          </a:p>
          <a:p>
            <a:r>
              <a:rPr lang="cs-CZ" dirty="0" smtClean="0">
                <a:latin typeface="Cooper Black" pitchFamily="18" charset="0"/>
              </a:rPr>
              <a:t>Znaky:nejlépe se učí.</a:t>
            </a:r>
          </a:p>
          <a:p>
            <a:r>
              <a:rPr lang="cs-CZ" dirty="0" smtClean="0">
                <a:latin typeface="Cooper Black" pitchFamily="18" charset="0"/>
              </a:rPr>
              <a:t>Potrava: rostliny, živočichové.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Citace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oper Black" pitchFamily="18" charset="0"/>
              </a:rPr>
              <a:t>Vlastní zdroje</a:t>
            </a:r>
          </a:p>
          <a:p>
            <a:r>
              <a:rPr lang="cs-CZ" dirty="0" smtClean="0">
                <a:latin typeface="Cooper Black" pitchFamily="18" charset="0"/>
              </a:rPr>
              <a:t>Galerie </a:t>
            </a:r>
            <a:r>
              <a:rPr lang="cs-CZ" dirty="0" smtClean="0">
                <a:latin typeface="Cooper Black" pitchFamily="18" charset="0"/>
              </a:rPr>
              <a:t>Klipart www.office.</a:t>
            </a:r>
            <a:r>
              <a:rPr lang="cs-CZ" smtClean="0">
                <a:latin typeface="Cooper Black" pitchFamily="18" charset="0"/>
              </a:rPr>
              <a:t>microsoft.com</a:t>
            </a:r>
            <a:endParaRPr lang="cs-CZ" dirty="0" smtClean="0">
              <a:latin typeface="Cooper Blac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oper Black" pitchFamily="18" charset="0"/>
              </a:rPr>
              <a:t>Vytvořeno jako DUM do předmětu přírodopis na ZŠ a MŠ 17.listopadu 1325, Mladá Boleslav pro 7.ročník základní školy.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slouží k doplnění učiva o obratlovcích.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byl vytvořen a pilotován v II. pololetí školního </a:t>
            </a:r>
            <a:r>
              <a:rPr lang="cs-CZ" smtClean="0">
                <a:latin typeface="Cooper Black" pitchFamily="18" charset="0"/>
              </a:rPr>
              <a:t>roku 2011/2012</a:t>
            </a:r>
            <a:endParaRPr lang="cs-CZ" dirty="0" smtClean="0">
              <a:latin typeface="Cooper Blac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236</Words>
  <Application>Microsoft Office PowerPoint</Application>
  <PresentationFormat>Předvádění na obrazovce (4:3)</PresentationFormat>
  <Paragraphs>59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Lidoopi</vt:lpstr>
      <vt:lpstr>Snímek 2</vt:lpstr>
      <vt:lpstr>Gorila</vt:lpstr>
      <vt:lpstr>Orangutan</vt:lpstr>
      <vt:lpstr>Šimpanz</vt:lpstr>
      <vt:lpstr>Citace</vt:lpstr>
      <vt:lpstr>Snímek 7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Lidoopi</dc:title>
  <dc:creator>Mamka</dc:creator>
  <cp:lastModifiedBy>šárka</cp:lastModifiedBy>
  <cp:revision>9</cp:revision>
  <dcterms:created xsi:type="dcterms:W3CDTF">2012-07-01T10:54:07Z</dcterms:created>
  <dcterms:modified xsi:type="dcterms:W3CDTF">2013-05-16T07:52:59Z</dcterms:modified>
</cp:coreProperties>
</file>