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8" r:id="rId2"/>
    <p:sldId id="257" r:id="rId3"/>
    <p:sldId id="304" r:id="rId4"/>
    <p:sldId id="306" r:id="rId5"/>
    <p:sldId id="307" r:id="rId6"/>
    <p:sldId id="308" r:id="rId7"/>
    <p:sldId id="309" r:id="rId8"/>
    <p:sldId id="311" r:id="rId9"/>
    <p:sldId id="310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61E7"/>
    <a:srgbClr val="CA0697"/>
    <a:srgbClr val="FFFF99"/>
    <a:srgbClr val="CC3300"/>
    <a:srgbClr val="FFFF66"/>
    <a:srgbClr val="009900"/>
    <a:srgbClr val="FF9900"/>
    <a:srgbClr val="FFFFCC"/>
    <a:srgbClr val="D60093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VY_32_INOVACE_05_Řazení slov podle abecedy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VY_32_INOVACE_05_Řazení slov podle abecedy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7461219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Abeceda.</a:t>
            </a:r>
          </a:p>
          <a:p>
            <a:r>
              <a:rPr lang="cs-CZ" dirty="0" smtClean="0"/>
              <a:t>Řazení slov podle abecedy.</a:t>
            </a:r>
          </a:p>
          <a:p>
            <a:r>
              <a:rPr lang="cs-CZ" dirty="0" smtClean="0"/>
              <a:t>Řazení víceslovných názvů podle abecedy.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12.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ŘAZENÍ SLOV PODLE ABECEDY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Umíš abecedu? </a:t>
            </a:r>
          </a:p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Doplň chybějící písmena.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109894"/>
            <a:ext cx="757130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____D____	____I____	____K____	____Z____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____B____	____F____	____N____	____P____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____Ř____	____U____	____X____	____H____	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_2\AppData\Local\Microsoft\Windows\Temporary Internet Files\Content.IE5\KX1DIDLU\MM900356604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57192"/>
            <a:ext cx="1224136" cy="1224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0578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2815" y="126876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Umíš abecedu? </a:t>
            </a:r>
          </a:p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Doplň chybějící písmena.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4057" y="2924943"/>
            <a:ext cx="757130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____D____	____I____	____K____	____Z____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____B____	____F____	____N____	____P____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____Ř____	____U____	____X____	____H____	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_2\AppData\Local\Microsoft\Windows\Temporary Internet Files\Content.IE5\KX1DIDLU\MM900356604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57192"/>
            <a:ext cx="1224136" cy="1224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55992" y="3025073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3571274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70213" y="4149080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9560" y="3025072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8152" y="3571274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61642" y="4149079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84632" y="3571274"/>
            <a:ext cx="391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4140505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803320" y="3025073"/>
            <a:ext cx="296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29840" y="3025071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34544" y="4140504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Ť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3602756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3025073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599744" y="4149080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80312" y="4140503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07081" y="3025073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400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15843" y="4152365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61642" y="3602756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400" b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938034" y="3577105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79912" y="4140502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17181" y="3058973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712725" y="3010063"/>
            <a:ext cx="296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4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28152" y="3564806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4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70213" y="3584994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xmlns="" val="3438786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7" grpId="0"/>
      <p:bldP spid="11" grpId="0"/>
      <p:bldP spid="12" grpId="0"/>
      <p:bldP spid="13" grpId="0"/>
      <p:bldP spid="14" grpId="0"/>
      <p:bldP spid="15" grpId="0"/>
      <p:bldP spid="10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59"/>
            <a:ext cx="8070127" cy="584775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Zapište slova podle abecedy do křížovky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8649336"/>
              </p:ext>
            </p:extLst>
          </p:nvPr>
        </p:nvGraphicFramePr>
        <p:xfrm>
          <a:off x="1283952" y="2204864"/>
          <a:ext cx="6651742" cy="3024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63206"/>
                <a:gridCol w="598567"/>
                <a:gridCol w="598567"/>
                <a:gridCol w="598567"/>
                <a:gridCol w="598567"/>
                <a:gridCol w="598567"/>
                <a:gridCol w="598567"/>
                <a:gridCol w="598567"/>
                <a:gridCol w="598567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NOVÁKOVÁ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NEBESKÝ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NECKÁŘ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NOVÁK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NECKAŘ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NANTLOVÁ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5499895"/>
            <a:ext cx="78452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Podstatná jména rozdělujeme na jména  ________</a:t>
            </a:r>
          </a:p>
          <a:p>
            <a:r>
              <a:rPr lang="cs-CZ" sz="2400" b="1" dirty="0" smtClean="0"/>
              <a:t> a vlastní.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95052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59"/>
            <a:ext cx="8070127" cy="584775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Zapište slova podle abecedy do křížovky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5482968"/>
            <a:ext cx="79177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Podstatná jména rozdělujeme na jména  </a:t>
            </a:r>
            <a:r>
              <a:rPr lang="cs-CZ" sz="2400" b="1" u="sng" dirty="0" smtClean="0"/>
              <a:t>obecná </a:t>
            </a:r>
            <a:r>
              <a:rPr lang="cs-CZ" sz="2400" b="1" dirty="0" smtClean="0"/>
              <a:t>          a vlastní.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35527379"/>
              </p:ext>
            </p:extLst>
          </p:nvPr>
        </p:nvGraphicFramePr>
        <p:xfrm>
          <a:off x="1247678" y="2276872"/>
          <a:ext cx="6651742" cy="3024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63206"/>
                <a:gridCol w="598567"/>
                <a:gridCol w="598567"/>
                <a:gridCol w="598567"/>
                <a:gridCol w="598567"/>
                <a:gridCol w="598567"/>
                <a:gridCol w="598567"/>
                <a:gridCol w="598567"/>
                <a:gridCol w="598567"/>
              </a:tblGrid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NOVÁKOVÁ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NEBESKÝ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NECKÁŘ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NOVÁK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NECKAŘ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7030A0"/>
                          </a:solidFill>
                        </a:rPr>
                        <a:t>NANTLOVÁ</a:t>
                      </a:r>
                      <a:endParaRPr lang="cs-CZ" sz="20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64365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920880" cy="1384995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Jestliže podle abecedy řadíme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víceslovné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/>
              <a:t>názvy nebo jména, v nichž je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stejné</a:t>
            </a:r>
            <a:r>
              <a:rPr lang="cs-CZ" sz="2800" b="1" dirty="0" smtClean="0"/>
              <a:t>, řídíme se podle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písmen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slově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60235" y="3068960"/>
            <a:ext cx="2022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Novák  Josef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068960"/>
            <a:ext cx="2510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Novák  Antonín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447764" y="3073425"/>
            <a:ext cx="324036" cy="457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052739" y="3073425"/>
            <a:ext cx="162018" cy="457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51280" y="2945850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59777" y="2945849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7859" y="3861047"/>
            <a:ext cx="7920880" cy="1384995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víceslovných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/>
              <a:t>jménech měst a obcí píšeme s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začátečním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písmenem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všechna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</a:t>
            </a:r>
            <a:r>
              <a:rPr lang="cs-CZ" sz="2800" b="1" dirty="0" smtClean="0"/>
              <a:t>, kromě </a:t>
            </a:r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předložek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66507" y="5596412"/>
            <a:ext cx="3709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Brandýs     nad     Labem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2641355" y="5596412"/>
            <a:ext cx="324036" cy="457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069473" y="5596412"/>
            <a:ext cx="324036" cy="4572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8749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8" grpId="0" animBg="1"/>
      <p:bldP spid="9" grpId="0" animBg="1"/>
      <p:bldP spid="11" grpId="0"/>
      <p:bldP spid="12" grpId="0"/>
      <p:bldP spid="13" grpId="0" animBg="1"/>
      <p:bldP spid="14" grpId="0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04605"/>
            <a:ext cx="7920879" cy="1077218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Vyznač správné písmeno.</a:t>
            </a:r>
          </a:p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Očísluj řádky podle abecedy.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02371" y="2276872"/>
            <a:ext cx="52892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h/Hluboká   n/Nad    v/Vltavou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č/České    b/Budějovice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ú/Ústí   n/Nad   l/Labem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ú/Ústí   n/Nad   o/Orlicí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k/Karlovy   v/Vary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k/Karlova   s/Studánka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   p/Pod   p/Pradědem</a:t>
            </a:r>
            <a:endParaRPr lang="cs-CZ" sz="2400" b="1" dirty="0"/>
          </a:p>
        </p:txBody>
      </p:sp>
      <p:pic>
        <p:nvPicPr>
          <p:cNvPr id="2050" name="Picture 2" descr="C:\Users\spravce_2\AppData\Local\Microsoft\Windows\Temporary Internet Files\Content.IE5\KX1DIDLU\MC900198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3548" y="3142087"/>
            <a:ext cx="2743616" cy="2107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2295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04605"/>
            <a:ext cx="7920879" cy="1077218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Vyznač správné písmeno.</a:t>
            </a:r>
          </a:p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Očísluj řádky podle abecedy.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02371" y="2276872"/>
            <a:ext cx="52892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h/Hluboká   n/Nad    v/Vltavou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č/České    b/Budějovice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ú/Ústí   n/Nad   l/Labem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ú/Ústí   n/Nad   o/Orlicí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k/Karlovy   v/Vary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k/Karlova   s/Studánka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k/Karlov   p/Pod   p/Pradědem</a:t>
            </a:r>
            <a:endParaRPr lang="cs-CZ" sz="2400" b="1" dirty="0"/>
          </a:p>
        </p:txBody>
      </p:sp>
      <p:pic>
        <p:nvPicPr>
          <p:cNvPr id="2050" name="Picture 2" descr="C:\Users\spravce_2\AppData\Local\Microsoft\Windows\Temporary Internet Files\Content.IE5\KX1DIDLU\MC900198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3548" y="3142087"/>
            <a:ext cx="2743616" cy="2107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691680" y="2420888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2420888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4821" y="2420888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632203" y="2947208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043145" y="2913487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78875" y="3501008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483768" y="3486612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809848" y="3472216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699683" y="4033431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483768" y="4033431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29383" y="4033431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71278" y="4603643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54908" y="4580882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91680" y="5164333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76919" y="5176925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1278" y="5648526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787171" y="5786135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196931" y="5709935"/>
            <a:ext cx="267548" cy="457200"/>
          </a:xfrm>
          <a:prstGeom prst="roundRect">
            <a:avLst/>
          </a:prstGeom>
          <a:noFill/>
          <a:ln>
            <a:solidFill>
              <a:srgbClr val="F161E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161E7"/>
                </a:solidFill>
              </a:ln>
              <a:noFill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1505" y="2854501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7460" y="2340058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9445" y="5582360"/>
            <a:ext cx="489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9445" y="4997585"/>
            <a:ext cx="516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9445" y="4412810"/>
            <a:ext cx="494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445" y="3828035"/>
            <a:ext cx="4956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568" y="3404408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2751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6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3388</TotalTime>
  <Words>323</Words>
  <Application>Microsoft Office PowerPoint</Application>
  <PresentationFormat>Předvádění na obrazovce (4:3)</PresentationFormat>
  <Paragraphs>142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ŘAZENÍ SLOV PODLE ABECEDY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340</cp:revision>
  <dcterms:created xsi:type="dcterms:W3CDTF">2011-06-20T10:40:08Z</dcterms:created>
  <dcterms:modified xsi:type="dcterms:W3CDTF">2013-05-16T10:36:49Z</dcterms:modified>
</cp:coreProperties>
</file>