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2"/>
  </p:notesMasterIdLst>
  <p:sldIdLst>
    <p:sldId id="258" r:id="rId2"/>
    <p:sldId id="257" r:id="rId3"/>
    <p:sldId id="307" r:id="rId4"/>
    <p:sldId id="312" r:id="rId5"/>
    <p:sldId id="313" r:id="rId6"/>
    <p:sldId id="314" r:id="rId7"/>
    <p:sldId id="308" r:id="rId8"/>
    <p:sldId id="315" r:id="rId9"/>
    <p:sldId id="309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00FF00"/>
    <a:srgbClr val="FF9900"/>
    <a:srgbClr val="FFFF99"/>
    <a:srgbClr val="F161E7"/>
    <a:srgbClr val="CA0697"/>
    <a:srgbClr val="CC3300"/>
    <a:srgbClr val="FFFF66"/>
    <a:srgbClr val="009900"/>
    <a:srgbClr val="D6009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  <a:tblStyle styleId="{9DCAF9ED-07DC-4A11-8D7F-57B35C25682E}" styleName="Střední styl 1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71" autoAdjust="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VY_32_INOVACE_07_Číslo, rod a životnost podstatných jmen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EAF908-5894-4360-8D10-454EBD9A602C}" type="doc">
      <dgm:prSet loTypeId="urn:microsoft.com/office/officeart/2005/8/layout/radial1" loCatId="cycle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cs-CZ"/>
        </a:p>
      </dgm:t>
    </dgm:pt>
    <dgm:pt modelId="{CB165BB9-C022-4BEE-99FD-B54290E0ED5B}">
      <dgm:prSet phldrT="[Text]" custT="1"/>
      <dgm:spPr/>
      <dgm:t>
        <a:bodyPr/>
        <a:lstStyle/>
        <a:p>
          <a:r>
            <a:rPr lang="cs-CZ" sz="24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Podstatná jména</a:t>
          </a:r>
          <a:endParaRPr lang="cs-CZ" sz="2400" b="1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968CFE75-1413-40C9-9F9B-320D408B0F50}" type="parTrans" cxnId="{1AE04F6A-772F-4639-A56B-DC754528D189}">
      <dgm:prSet/>
      <dgm:spPr/>
      <dgm:t>
        <a:bodyPr/>
        <a:lstStyle/>
        <a:p>
          <a:endParaRPr lang="cs-CZ"/>
        </a:p>
      </dgm:t>
    </dgm:pt>
    <dgm:pt modelId="{D203AD35-0CF0-4990-A742-A71728FBCCDC}" type="sibTrans" cxnId="{1AE04F6A-772F-4639-A56B-DC754528D189}">
      <dgm:prSet/>
      <dgm:spPr/>
      <dgm:t>
        <a:bodyPr/>
        <a:lstStyle/>
        <a:p>
          <a:endParaRPr lang="cs-CZ"/>
        </a:p>
      </dgm:t>
    </dgm:pt>
    <dgm:pt modelId="{9E8CA5CE-1499-46A4-96B5-C42E6749CF22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Rod</a:t>
          </a:r>
          <a:endParaRPr lang="cs-CZ" sz="24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E0B83D77-25BF-4A00-89E5-EDDCF938196F}" type="parTrans" cxnId="{167025FF-2BFE-40E9-B852-7AF8EDFA0564}">
      <dgm:prSet/>
      <dgm:spPr/>
      <dgm:t>
        <a:bodyPr/>
        <a:lstStyle/>
        <a:p>
          <a:endParaRPr lang="cs-CZ"/>
        </a:p>
      </dgm:t>
    </dgm:pt>
    <dgm:pt modelId="{F0E50902-8196-4F95-B654-759A6F68ADB2}" type="sibTrans" cxnId="{167025FF-2BFE-40E9-B852-7AF8EDFA0564}">
      <dgm:prSet/>
      <dgm:spPr/>
      <dgm:t>
        <a:bodyPr/>
        <a:lstStyle/>
        <a:p>
          <a:endParaRPr lang="cs-CZ"/>
        </a:p>
      </dgm:t>
    </dgm:pt>
    <dgm:pt modelId="{2EAAD7D3-6AC1-4F0D-AD74-BF7536598C94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Číslo</a:t>
          </a:r>
          <a:endParaRPr lang="cs-CZ" sz="24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C9EB74F-FE05-47CC-B7D4-845A0BC8BFC1}" type="parTrans" cxnId="{1DB851FC-4A02-4D74-BCB3-899FA19001E4}">
      <dgm:prSet/>
      <dgm:spPr/>
      <dgm:t>
        <a:bodyPr/>
        <a:lstStyle/>
        <a:p>
          <a:endParaRPr lang="cs-CZ"/>
        </a:p>
      </dgm:t>
    </dgm:pt>
    <dgm:pt modelId="{4635C6F1-E3A6-4A92-A48D-47AD7A2E9080}" type="sibTrans" cxnId="{1DB851FC-4A02-4D74-BCB3-899FA19001E4}">
      <dgm:prSet/>
      <dgm:spPr/>
      <dgm:t>
        <a:bodyPr/>
        <a:lstStyle/>
        <a:p>
          <a:endParaRPr lang="cs-CZ"/>
        </a:p>
      </dgm:t>
    </dgm:pt>
    <dgm:pt modelId="{4381CABE-39B1-4881-B4B8-68CD53BA58A7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Pád</a:t>
          </a:r>
          <a:endParaRPr lang="cs-CZ" sz="24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656DE21-6643-4F2F-9725-4928863D8433}" type="parTrans" cxnId="{1B4860EC-41B6-4C69-A001-0A4D04F4895F}">
      <dgm:prSet/>
      <dgm:spPr/>
      <dgm:t>
        <a:bodyPr/>
        <a:lstStyle/>
        <a:p>
          <a:endParaRPr lang="cs-CZ"/>
        </a:p>
      </dgm:t>
    </dgm:pt>
    <dgm:pt modelId="{18F68A58-03C9-442F-9EA2-B1E2FD60AF71}" type="sibTrans" cxnId="{1B4860EC-41B6-4C69-A001-0A4D04F4895F}">
      <dgm:prSet/>
      <dgm:spPr/>
      <dgm:t>
        <a:bodyPr/>
        <a:lstStyle/>
        <a:p>
          <a:endParaRPr lang="cs-CZ"/>
        </a:p>
      </dgm:t>
    </dgm:pt>
    <dgm:pt modelId="{2EB84AC3-923A-4CC0-88B7-C34D888D214C}">
      <dgm:prSet phldrT="[Text]" custT="1"/>
      <dgm:spPr/>
      <dgm:t>
        <a:bodyPr/>
        <a:lstStyle/>
        <a:p>
          <a:r>
            <a:rPr lang="cs-CZ" sz="24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Vzor</a:t>
          </a:r>
          <a:endParaRPr lang="cs-CZ" sz="24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67463AF6-1955-4886-9F8D-96770F1654E3}" type="parTrans" cxnId="{782DEFA6-F1C1-4F65-B2B9-6F1BF049A0C0}">
      <dgm:prSet/>
      <dgm:spPr/>
      <dgm:t>
        <a:bodyPr/>
        <a:lstStyle/>
        <a:p>
          <a:endParaRPr lang="cs-CZ"/>
        </a:p>
      </dgm:t>
    </dgm:pt>
    <dgm:pt modelId="{A590A96F-8D97-4245-B677-5F4B47A46147}" type="sibTrans" cxnId="{782DEFA6-F1C1-4F65-B2B9-6F1BF049A0C0}">
      <dgm:prSet/>
      <dgm:spPr/>
      <dgm:t>
        <a:bodyPr/>
        <a:lstStyle/>
        <a:p>
          <a:endParaRPr lang="cs-CZ"/>
        </a:p>
      </dgm:t>
    </dgm:pt>
    <dgm:pt modelId="{50570184-2C51-4403-B2BB-B202A07CE194}" type="pres">
      <dgm:prSet presAssocID="{C3EAF908-5894-4360-8D10-454EBD9A602C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BCEE93-4B3E-4B5C-B9FE-4CF3F9DC9B2C}" type="pres">
      <dgm:prSet presAssocID="{CB165BB9-C022-4BEE-99FD-B54290E0ED5B}" presName="centerShape" presStyleLbl="node0" presStyleIdx="0" presStyleCnt="1" custScaleX="161489" custScaleY="121117"/>
      <dgm:spPr/>
      <dgm:t>
        <a:bodyPr/>
        <a:lstStyle/>
        <a:p>
          <a:endParaRPr lang="cs-CZ"/>
        </a:p>
      </dgm:t>
    </dgm:pt>
    <dgm:pt modelId="{0F8E27B3-4E8E-4E66-98B3-36EBD1C38DDD}" type="pres">
      <dgm:prSet presAssocID="{E0B83D77-25BF-4A00-89E5-EDDCF938196F}" presName="Name9" presStyleLbl="parChTrans1D2" presStyleIdx="0" presStyleCnt="4"/>
      <dgm:spPr/>
      <dgm:t>
        <a:bodyPr/>
        <a:lstStyle/>
        <a:p>
          <a:endParaRPr lang="cs-CZ"/>
        </a:p>
      </dgm:t>
    </dgm:pt>
    <dgm:pt modelId="{231A0710-F5D7-4881-BC7C-990D33C5FC1F}" type="pres">
      <dgm:prSet presAssocID="{E0B83D77-25BF-4A00-89E5-EDDCF938196F}" presName="connTx" presStyleLbl="parChTrans1D2" presStyleIdx="0" presStyleCnt="4"/>
      <dgm:spPr/>
      <dgm:t>
        <a:bodyPr/>
        <a:lstStyle/>
        <a:p>
          <a:endParaRPr lang="cs-CZ"/>
        </a:p>
      </dgm:t>
    </dgm:pt>
    <dgm:pt modelId="{DACD9AE1-B288-44C7-A5F0-AB05B64B2968}" type="pres">
      <dgm:prSet presAssocID="{9E8CA5CE-1499-46A4-96B5-C42E6749CF22}" presName="node" presStyleLbl="node1" presStyleIdx="0" presStyleCnt="4" custScaleX="72301" custScaleY="71582" custRadScaleRad="114743" custRadScaleInc="-124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ED5EAB-D418-47D6-A7BD-46C047CE3746}" type="pres">
      <dgm:prSet presAssocID="{2C9EB74F-FE05-47CC-B7D4-845A0BC8BFC1}" presName="Name9" presStyleLbl="parChTrans1D2" presStyleIdx="1" presStyleCnt="4"/>
      <dgm:spPr/>
      <dgm:t>
        <a:bodyPr/>
        <a:lstStyle/>
        <a:p>
          <a:endParaRPr lang="cs-CZ"/>
        </a:p>
      </dgm:t>
    </dgm:pt>
    <dgm:pt modelId="{9AF685B5-7AAE-456A-A7FA-BCF01CECD784}" type="pres">
      <dgm:prSet presAssocID="{2C9EB74F-FE05-47CC-B7D4-845A0BC8BFC1}" presName="connTx" presStyleLbl="parChTrans1D2" presStyleIdx="1" presStyleCnt="4"/>
      <dgm:spPr/>
      <dgm:t>
        <a:bodyPr/>
        <a:lstStyle/>
        <a:p>
          <a:endParaRPr lang="cs-CZ"/>
        </a:p>
      </dgm:t>
    </dgm:pt>
    <dgm:pt modelId="{DD075078-6934-4FB6-BFF5-C443A8BCE204}" type="pres">
      <dgm:prSet presAssocID="{2EAAD7D3-6AC1-4F0D-AD74-BF7536598C94}" presName="node" presStyleLbl="node1" presStyleIdx="1" presStyleCnt="4" custScaleX="76849" custScaleY="77235" custRadScaleRad="132300" custRadScaleInc="367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083ECE-8558-4881-86C0-C7F44F647B3D}" type="pres">
      <dgm:prSet presAssocID="{2656DE21-6643-4F2F-9725-4928863D8433}" presName="Name9" presStyleLbl="parChTrans1D2" presStyleIdx="2" presStyleCnt="4"/>
      <dgm:spPr/>
      <dgm:t>
        <a:bodyPr/>
        <a:lstStyle/>
        <a:p>
          <a:endParaRPr lang="cs-CZ"/>
        </a:p>
      </dgm:t>
    </dgm:pt>
    <dgm:pt modelId="{044A0D24-5C8C-4F30-A6C4-CB3391F6F6B3}" type="pres">
      <dgm:prSet presAssocID="{2656DE21-6643-4F2F-9725-4928863D8433}" presName="connTx" presStyleLbl="parChTrans1D2" presStyleIdx="2" presStyleCnt="4"/>
      <dgm:spPr/>
      <dgm:t>
        <a:bodyPr/>
        <a:lstStyle/>
        <a:p>
          <a:endParaRPr lang="cs-CZ"/>
        </a:p>
      </dgm:t>
    </dgm:pt>
    <dgm:pt modelId="{977C232E-D8C2-4B18-9FF2-5E3833700F8E}" type="pres">
      <dgm:prSet presAssocID="{4381CABE-39B1-4881-B4B8-68CD53BA58A7}" presName="node" presStyleLbl="node1" presStyleIdx="2" presStyleCnt="4" custScaleX="72096" custScaleY="73112" custRadScaleRad="114654" custRadScaleInc="54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61475CD-270E-4963-9093-6D26696F7CD3}" type="pres">
      <dgm:prSet presAssocID="{67463AF6-1955-4886-9F8D-96770F1654E3}" presName="Name9" presStyleLbl="parChTrans1D2" presStyleIdx="3" presStyleCnt="4"/>
      <dgm:spPr/>
      <dgm:t>
        <a:bodyPr/>
        <a:lstStyle/>
        <a:p>
          <a:endParaRPr lang="cs-CZ"/>
        </a:p>
      </dgm:t>
    </dgm:pt>
    <dgm:pt modelId="{E5209280-511C-4061-A2F5-A85C795C441B}" type="pres">
      <dgm:prSet presAssocID="{67463AF6-1955-4886-9F8D-96770F1654E3}" presName="connTx" presStyleLbl="parChTrans1D2" presStyleIdx="3" presStyleCnt="4"/>
      <dgm:spPr/>
      <dgm:t>
        <a:bodyPr/>
        <a:lstStyle/>
        <a:p>
          <a:endParaRPr lang="cs-CZ"/>
        </a:p>
      </dgm:t>
    </dgm:pt>
    <dgm:pt modelId="{20DF8DBE-4A94-4E5D-8727-5460D6BCE435}" type="pres">
      <dgm:prSet presAssocID="{2EB84AC3-923A-4CC0-88B7-C34D888D214C}" presName="node" presStyleLbl="node1" presStyleIdx="3" presStyleCnt="4" custScaleX="76526" custScaleY="74461" custRadScaleRad="134501" custRadScaleInc="106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AB55D27-172F-4B42-AAD2-F74039FB0042}" type="presOf" srcId="{2C9EB74F-FE05-47CC-B7D4-845A0BC8BFC1}" destId="{9AF685B5-7AAE-456A-A7FA-BCF01CECD784}" srcOrd="1" destOrd="0" presId="urn:microsoft.com/office/officeart/2005/8/layout/radial1"/>
    <dgm:cxn modelId="{1DB851FC-4A02-4D74-BCB3-899FA19001E4}" srcId="{CB165BB9-C022-4BEE-99FD-B54290E0ED5B}" destId="{2EAAD7D3-6AC1-4F0D-AD74-BF7536598C94}" srcOrd="1" destOrd="0" parTransId="{2C9EB74F-FE05-47CC-B7D4-845A0BC8BFC1}" sibTransId="{4635C6F1-E3A6-4A92-A48D-47AD7A2E9080}"/>
    <dgm:cxn modelId="{167025FF-2BFE-40E9-B852-7AF8EDFA0564}" srcId="{CB165BB9-C022-4BEE-99FD-B54290E0ED5B}" destId="{9E8CA5CE-1499-46A4-96B5-C42E6749CF22}" srcOrd="0" destOrd="0" parTransId="{E0B83D77-25BF-4A00-89E5-EDDCF938196F}" sibTransId="{F0E50902-8196-4F95-B654-759A6F68ADB2}"/>
    <dgm:cxn modelId="{597CA024-8B6E-4CF1-8EAD-183A0CD35D6B}" type="presOf" srcId="{2EAAD7D3-6AC1-4F0D-AD74-BF7536598C94}" destId="{DD075078-6934-4FB6-BFF5-C443A8BCE204}" srcOrd="0" destOrd="0" presId="urn:microsoft.com/office/officeart/2005/8/layout/radial1"/>
    <dgm:cxn modelId="{109B102B-8C17-4E00-B1DA-CD73F1F4298D}" type="presOf" srcId="{C3EAF908-5894-4360-8D10-454EBD9A602C}" destId="{50570184-2C51-4403-B2BB-B202A07CE194}" srcOrd="0" destOrd="0" presId="urn:microsoft.com/office/officeart/2005/8/layout/radial1"/>
    <dgm:cxn modelId="{226635D9-C44A-40D1-94D2-AA64E812F731}" type="presOf" srcId="{E0B83D77-25BF-4A00-89E5-EDDCF938196F}" destId="{231A0710-F5D7-4881-BC7C-990D33C5FC1F}" srcOrd="1" destOrd="0" presId="urn:microsoft.com/office/officeart/2005/8/layout/radial1"/>
    <dgm:cxn modelId="{7D393821-A749-4D2A-A86A-1B2253DD8D3D}" type="presOf" srcId="{2EB84AC3-923A-4CC0-88B7-C34D888D214C}" destId="{20DF8DBE-4A94-4E5D-8727-5460D6BCE435}" srcOrd="0" destOrd="0" presId="urn:microsoft.com/office/officeart/2005/8/layout/radial1"/>
    <dgm:cxn modelId="{C26D26B8-CEAD-4B8B-A87A-5DFD13409D7D}" type="presOf" srcId="{CB165BB9-C022-4BEE-99FD-B54290E0ED5B}" destId="{78BCEE93-4B3E-4B5C-B9FE-4CF3F9DC9B2C}" srcOrd="0" destOrd="0" presId="urn:microsoft.com/office/officeart/2005/8/layout/radial1"/>
    <dgm:cxn modelId="{1B4860EC-41B6-4C69-A001-0A4D04F4895F}" srcId="{CB165BB9-C022-4BEE-99FD-B54290E0ED5B}" destId="{4381CABE-39B1-4881-B4B8-68CD53BA58A7}" srcOrd="2" destOrd="0" parTransId="{2656DE21-6643-4F2F-9725-4928863D8433}" sibTransId="{18F68A58-03C9-442F-9EA2-B1E2FD60AF71}"/>
    <dgm:cxn modelId="{1AE04F6A-772F-4639-A56B-DC754528D189}" srcId="{C3EAF908-5894-4360-8D10-454EBD9A602C}" destId="{CB165BB9-C022-4BEE-99FD-B54290E0ED5B}" srcOrd="0" destOrd="0" parTransId="{968CFE75-1413-40C9-9F9B-320D408B0F50}" sibTransId="{D203AD35-0CF0-4990-A742-A71728FBCCDC}"/>
    <dgm:cxn modelId="{C33037AB-F5DD-4A3E-8E10-1385592FFE0C}" type="presOf" srcId="{2656DE21-6643-4F2F-9725-4928863D8433}" destId="{9E083ECE-8558-4881-86C0-C7F44F647B3D}" srcOrd="0" destOrd="0" presId="urn:microsoft.com/office/officeart/2005/8/layout/radial1"/>
    <dgm:cxn modelId="{3573010F-32C1-41E5-ACC0-E7C6A554FFB5}" type="presOf" srcId="{4381CABE-39B1-4881-B4B8-68CD53BA58A7}" destId="{977C232E-D8C2-4B18-9FF2-5E3833700F8E}" srcOrd="0" destOrd="0" presId="urn:microsoft.com/office/officeart/2005/8/layout/radial1"/>
    <dgm:cxn modelId="{1D9FB65E-4108-4199-A041-BA196D1A26C9}" type="presOf" srcId="{E0B83D77-25BF-4A00-89E5-EDDCF938196F}" destId="{0F8E27B3-4E8E-4E66-98B3-36EBD1C38DDD}" srcOrd="0" destOrd="0" presId="urn:microsoft.com/office/officeart/2005/8/layout/radial1"/>
    <dgm:cxn modelId="{0E800DA5-016A-4C40-A251-98850CC2597F}" type="presOf" srcId="{67463AF6-1955-4886-9F8D-96770F1654E3}" destId="{061475CD-270E-4963-9093-6D26696F7CD3}" srcOrd="0" destOrd="0" presId="urn:microsoft.com/office/officeart/2005/8/layout/radial1"/>
    <dgm:cxn modelId="{0D12F48B-2AD3-4A48-A901-D6D8FB317ECD}" type="presOf" srcId="{2656DE21-6643-4F2F-9725-4928863D8433}" destId="{044A0D24-5C8C-4F30-A6C4-CB3391F6F6B3}" srcOrd="1" destOrd="0" presId="urn:microsoft.com/office/officeart/2005/8/layout/radial1"/>
    <dgm:cxn modelId="{B170B300-F3A7-4A7C-BC77-4A166E923DB4}" type="presOf" srcId="{9E8CA5CE-1499-46A4-96B5-C42E6749CF22}" destId="{DACD9AE1-B288-44C7-A5F0-AB05B64B2968}" srcOrd="0" destOrd="0" presId="urn:microsoft.com/office/officeart/2005/8/layout/radial1"/>
    <dgm:cxn modelId="{782DEFA6-F1C1-4F65-B2B9-6F1BF049A0C0}" srcId="{CB165BB9-C022-4BEE-99FD-B54290E0ED5B}" destId="{2EB84AC3-923A-4CC0-88B7-C34D888D214C}" srcOrd="3" destOrd="0" parTransId="{67463AF6-1955-4886-9F8D-96770F1654E3}" sibTransId="{A590A96F-8D97-4245-B677-5F4B47A46147}"/>
    <dgm:cxn modelId="{BEAB81D8-FC52-42FF-8007-5801845DD8A1}" type="presOf" srcId="{67463AF6-1955-4886-9F8D-96770F1654E3}" destId="{E5209280-511C-4061-A2F5-A85C795C441B}" srcOrd="1" destOrd="0" presId="urn:microsoft.com/office/officeart/2005/8/layout/radial1"/>
    <dgm:cxn modelId="{DECC13A9-DF01-43B7-AC36-4306EDA675B2}" type="presOf" srcId="{2C9EB74F-FE05-47CC-B7D4-845A0BC8BFC1}" destId="{3AED5EAB-D418-47D6-A7BD-46C047CE3746}" srcOrd="0" destOrd="0" presId="urn:microsoft.com/office/officeart/2005/8/layout/radial1"/>
    <dgm:cxn modelId="{63C79F3C-7CB1-4582-A60A-55D9B978CAD3}" type="presParOf" srcId="{50570184-2C51-4403-B2BB-B202A07CE194}" destId="{78BCEE93-4B3E-4B5C-B9FE-4CF3F9DC9B2C}" srcOrd="0" destOrd="0" presId="urn:microsoft.com/office/officeart/2005/8/layout/radial1"/>
    <dgm:cxn modelId="{13A169AC-BC52-487D-91F3-31ED20718DF1}" type="presParOf" srcId="{50570184-2C51-4403-B2BB-B202A07CE194}" destId="{0F8E27B3-4E8E-4E66-98B3-36EBD1C38DDD}" srcOrd="1" destOrd="0" presId="urn:microsoft.com/office/officeart/2005/8/layout/radial1"/>
    <dgm:cxn modelId="{5F0A2D4B-2D07-401E-A5D1-74FA0AE548F2}" type="presParOf" srcId="{0F8E27B3-4E8E-4E66-98B3-36EBD1C38DDD}" destId="{231A0710-F5D7-4881-BC7C-990D33C5FC1F}" srcOrd="0" destOrd="0" presId="urn:microsoft.com/office/officeart/2005/8/layout/radial1"/>
    <dgm:cxn modelId="{9D788AC8-D984-4372-9E8D-0D8E869F343D}" type="presParOf" srcId="{50570184-2C51-4403-B2BB-B202A07CE194}" destId="{DACD9AE1-B288-44C7-A5F0-AB05B64B2968}" srcOrd="2" destOrd="0" presId="urn:microsoft.com/office/officeart/2005/8/layout/radial1"/>
    <dgm:cxn modelId="{64352825-066A-466C-B5AE-7445EC9E3242}" type="presParOf" srcId="{50570184-2C51-4403-B2BB-B202A07CE194}" destId="{3AED5EAB-D418-47D6-A7BD-46C047CE3746}" srcOrd="3" destOrd="0" presId="urn:microsoft.com/office/officeart/2005/8/layout/radial1"/>
    <dgm:cxn modelId="{33A17AF6-5355-4849-B256-5FCBFC5EE302}" type="presParOf" srcId="{3AED5EAB-D418-47D6-A7BD-46C047CE3746}" destId="{9AF685B5-7AAE-456A-A7FA-BCF01CECD784}" srcOrd="0" destOrd="0" presId="urn:microsoft.com/office/officeart/2005/8/layout/radial1"/>
    <dgm:cxn modelId="{87109EFB-2714-4330-A11E-78475D9974B1}" type="presParOf" srcId="{50570184-2C51-4403-B2BB-B202A07CE194}" destId="{DD075078-6934-4FB6-BFF5-C443A8BCE204}" srcOrd="4" destOrd="0" presId="urn:microsoft.com/office/officeart/2005/8/layout/radial1"/>
    <dgm:cxn modelId="{729227F9-5F38-4896-9CF3-31B8D8CB5AF2}" type="presParOf" srcId="{50570184-2C51-4403-B2BB-B202A07CE194}" destId="{9E083ECE-8558-4881-86C0-C7F44F647B3D}" srcOrd="5" destOrd="0" presId="urn:microsoft.com/office/officeart/2005/8/layout/radial1"/>
    <dgm:cxn modelId="{72F10438-6572-47E9-8AA5-B43AAC2A4AD3}" type="presParOf" srcId="{9E083ECE-8558-4881-86C0-C7F44F647B3D}" destId="{044A0D24-5C8C-4F30-A6C4-CB3391F6F6B3}" srcOrd="0" destOrd="0" presId="urn:microsoft.com/office/officeart/2005/8/layout/radial1"/>
    <dgm:cxn modelId="{C54CD09B-BE17-489D-A316-07CA110B3EEB}" type="presParOf" srcId="{50570184-2C51-4403-B2BB-B202A07CE194}" destId="{977C232E-D8C2-4B18-9FF2-5E3833700F8E}" srcOrd="6" destOrd="0" presId="urn:microsoft.com/office/officeart/2005/8/layout/radial1"/>
    <dgm:cxn modelId="{FBDF09FF-3D1F-4722-A029-A6CA5A277D22}" type="presParOf" srcId="{50570184-2C51-4403-B2BB-B202A07CE194}" destId="{061475CD-270E-4963-9093-6D26696F7CD3}" srcOrd="7" destOrd="0" presId="urn:microsoft.com/office/officeart/2005/8/layout/radial1"/>
    <dgm:cxn modelId="{0F73F273-2A84-4E7C-876D-90D1A819CDF2}" type="presParOf" srcId="{061475CD-270E-4963-9093-6D26696F7CD3}" destId="{E5209280-511C-4061-A2F5-A85C795C441B}" srcOrd="0" destOrd="0" presId="urn:microsoft.com/office/officeart/2005/8/layout/radial1"/>
    <dgm:cxn modelId="{32DC77E4-5C07-400B-8842-6F34F2ABB715}" type="presParOf" srcId="{50570184-2C51-4403-B2BB-B202A07CE194}" destId="{20DF8DBE-4A94-4E5D-8727-5460D6BCE435}" srcOrd="8" destOrd="0" presId="urn:microsoft.com/office/officeart/2005/8/layout/radial1"/>
  </dgm:cxnLst>
  <dgm:bg/>
  <dgm:whole/>
  <dgm:extLst>
    <a:ext uri="{C62137D5-CB1D-491B-B009-E17868A290BF}">
      <dgm14:recolorImg xmlns:dgm14="http://schemas.microsoft.com/office/drawing/2010/diagram" xmlns="" val="1"/>
    </a:ex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1666ECB-1AAF-47D1-B4FB-91DC1F458EB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E6C750-CBC8-4383-88DE-4DB99E284C18}">
      <dgm:prSet phldrT="[Text]" custT="1"/>
      <dgm:spPr>
        <a:noFill/>
        <a:ln>
          <a:solidFill>
            <a:schemeClr val="accent1"/>
          </a:solidFill>
        </a:ln>
      </dgm:spPr>
      <dgm:t>
        <a:bodyPr/>
        <a:lstStyle/>
        <a:p>
          <a:r>
            <a: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Číslo</a:t>
          </a:r>
          <a:endParaRPr lang="cs-CZ" sz="4800" b="1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1CADA55-4742-4CD1-A74C-9FCB707E4BF2}" type="parTrans" cxnId="{1526591A-7C52-4C5C-B983-964E82E2DC21}">
      <dgm:prSet/>
      <dgm:spPr/>
      <dgm:t>
        <a:bodyPr/>
        <a:lstStyle/>
        <a:p>
          <a:endParaRPr lang="cs-CZ"/>
        </a:p>
      </dgm:t>
    </dgm:pt>
    <dgm:pt modelId="{E0431FCD-EB55-455B-ADC4-9085FCE79B3C}" type="sibTrans" cxnId="{1526591A-7C52-4C5C-B983-964E82E2DC21}">
      <dgm:prSet/>
      <dgm:spPr/>
      <dgm:t>
        <a:bodyPr/>
        <a:lstStyle/>
        <a:p>
          <a:endParaRPr lang="cs-CZ"/>
        </a:p>
      </dgm:t>
    </dgm:pt>
    <dgm:pt modelId="{8DF88278-A52D-4AE2-BAEC-06BA9C00214B}">
      <dgm:prSet phldrT="[Text]" custT="1"/>
      <dgm:spPr>
        <a:solidFill>
          <a:srgbClr val="FFFF00"/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3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množné</a:t>
          </a:r>
          <a:endParaRPr lang="cs-CZ" sz="32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FB247FA-81FD-4140-A137-08B2ED1E6CFC}" type="parTrans" cxnId="{A791CF46-B855-4A66-AEC5-D02F35E48989}">
      <dgm:prSet/>
      <dgm:spPr/>
      <dgm:t>
        <a:bodyPr/>
        <a:lstStyle/>
        <a:p>
          <a:endParaRPr lang="cs-CZ"/>
        </a:p>
      </dgm:t>
    </dgm:pt>
    <dgm:pt modelId="{327738B2-CF7B-44B1-98B6-3EBEDB127748}" type="sibTrans" cxnId="{A791CF46-B855-4A66-AEC5-D02F35E48989}">
      <dgm:prSet/>
      <dgm:spPr/>
      <dgm:t>
        <a:bodyPr/>
        <a:lstStyle/>
        <a:p>
          <a:endParaRPr lang="cs-CZ"/>
        </a:p>
      </dgm:t>
    </dgm:pt>
    <dgm:pt modelId="{C72D21A5-B6B0-4FD9-AC17-789120A59AAA}">
      <dgm:prSet phldrT="[Text]" custT="1"/>
      <dgm:spPr>
        <a:solidFill>
          <a:schemeClr val="tx2">
            <a:lumMod val="20000"/>
            <a:lumOff val="80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3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jednotné</a:t>
          </a:r>
        </a:p>
      </dgm:t>
    </dgm:pt>
    <dgm:pt modelId="{EE35E08C-EE56-4B42-9E37-A52B58D4FB35}" type="sibTrans" cxnId="{5EFE3F56-767A-4AFA-A17C-5F69EE152CF9}">
      <dgm:prSet/>
      <dgm:spPr/>
      <dgm:t>
        <a:bodyPr/>
        <a:lstStyle/>
        <a:p>
          <a:endParaRPr lang="cs-CZ"/>
        </a:p>
      </dgm:t>
    </dgm:pt>
    <dgm:pt modelId="{8FEFBD9C-E2EE-45C0-9177-4C0B1F35E605}" type="parTrans" cxnId="{5EFE3F56-767A-4AFA-A17C-5F69EE152CF9}">
      <dgm:prSet/>
      <dgm:spPr/>
      <dgm:t>
        <a:bodyPr/>
        <a:lstStyle/>
        <a:p>
          <a:endParaRPr lang="cs-CZ"/>
        </a:p>
      </dgm:t>
    </dgm:pt>
    <dgm:pt modelId="{1C6DE6B6-DB3E-4B79-BC46-F5BD867AFD43}" type="pres">
      <dgm:prSet presAssocID="{71666ECB-1AAF-47D1-B4FB-91DC1F458EB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284982E-FA44-435C-A80F-D9AAEE5769BD}" type="pres">
      <dgm:prSet presAssocID="{4DE6C750-CBC8-4383-88DE-4DB99E284C18}" presName="hierRoot1" presStyleCnt="0">
        <dgm:presLayoutVars>
          <dgm:hierBranch val="init"/>
        </dgm:presLayoutVars>
      </dgm:prSet>
      <dgm:spPr/>
    </dgm:pt>
    <dgm:pt modelId="{D40D066F-5860-4B2F-826F-73D313589043}" type="pres">
      <dgm:prSet presAssocID="{4DE6C750-CBC8-4383-88DE-4DB99E284C18}" presName="rootComposite1" presStyleCnt="0"/>
      <dgm:spPr/>
    </dgm:pt>
    <dgm:pt modelId="{58A2ACA8-12BE-45FC-B889-4ACD009864EC}" type="pres">
      <dgm:prSet presAssocID="{4DE6C750-CBC8-4383-88DE-4DB99E284C18}" presName="rootText1" presStyleLbl="node0" presStyleIdx="0" presStyleCnt="1" custScaleX="68499" custScaleY="42022" custLinFactNeighborX="4215" custLinFactNeighborY="-6700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DB34F8-9C8C-41DF-BC9C-D97DC32E7568}" type="pres">
      <dgm:prSet presAssocID="{4DE6C750-CBC8-4383-88DE-4DB99E284C1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2D9D07A9-D27B-426B-8A7D-008401BA5BAF}" type="pres">
      <dgm:prSet presAssocID="{4DE6C750-CBC8-4383-88DE-4DB99E284C18}" presName="hierChild2" presStyleCnt="0"/>
      <dgm:spPr/>
    </dgm:pt>
    <dgm:pt modelId="{E4A28938-8E6E-42BA-8A69-5B51E40C82B3}" type="pres">
      <dgm:prSet presAssocID="{8FEFBD9C-E2EE-45C0-9177-4C0B1F35E605}" presName="Name37" presStyleLbl="parChTrans1D2" presStyleIdx="0" presStyleCnt="2"/>
      <dgm:spPr/>
      <dgm:t>
        <a:bodyPr/>
        <a:lstStyle/>
        <a:p>
          <a:endParaRPr lang="cs-CZ"/>
        </a:p>
      </dgm:t>
    </dgm:pt>
    <dgm:pt modelId="{CE4E3D80-C8C1-45B4-AF43-B7FE99A3ABC8}" type="pres">
      <dgm:prSet presAssocID="{C72D21A5-B6B0-4FD9-AC17-789120A59AAA}" presName="hierRoot2" presStyleCnt="0">
        <dgm:presLayoutVars>
          <dgm:hierBranch val="init"/>
        </dgm:presLayoutVars>
      </dgm:prSet>
      <dgm:spPr/>
    </dgm:pt>
    <dgm:pt modelId="{423D0CC9-5298-430D-A0EA-98B31B2B01AE}" type="pres">
      <dgm:prSet presAssocID="{C72D21A5-B6B0-4FD9-AC17-789120A59AAA}" presName="rootComposite" presStyleCnt="0"/>
      <dgm:spPr/>
    </dgm:pt>
    <dgm:pt modelId="{A0DC644C-9252-45C1-BCB0-3AFBDB898EB1}" type="pres">
      <dgm:prSet presAssocID="{C72D21A5-B6B0-4FD9-AC17-789120A59AAA}" presName="rootText" presStyleLbl="node2" presStyleIdx="0" presStyleCnt="2" custScaleX="66785" custScaleY="24663" custLinFactNeighborX="-53" custLinFactNeighborY="-526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7B2F39D-2CC6-4367-8EE1-6F23BDDD5BD9}" type="pres">
      <dgm:prSet presAssocID="{C72D21A5-B6B0-4FD9-AC17-789120A59AAA}" presName="rootConnector" presStyleLbl="node2" presStyleIdx="0" presStyleCnt="2"/>
      <dgm:spPr/>
      <dgm:t>
        <a:bodyPr/>
        <a:lstStyle/>
        <a:p>
          <a:endParaRPr lang="cs-CZ"/>
        </a:p>
      </dgm:t>
    </dgm:pt>
    <dgm:pt modelId="{0F1C464A-8B2F-4323-898E-F632D1D53229}" type="pres">
      <dgm:prSet presAssocID="{C72D21A5-B6B0-4FD9-AC17-789120A59AAA}" presName="hierChild4" presStyleCnt="0"/>
      <dgm:spPr/>
    </dgm:pt>
    <dgm:pt modelId="{A5DC2FDB-EB81-4284-991D-7A4B41E655AD}" type="pres">
      <dgm:prSet presAssocID="{C72D21A5-B6B0-4FD9-AC17-789120A59AAA}" presName="hierChild5" presStyleCnt="0"/>
      <dgm:spPr/>
    </dgm:pt>
    <dgm:pt modelId="{71D39657-A10E-4088-B841-9A15A2AB7B0E}" type="pres">
      <dgm:prSet presAssocID="{0FB247FA-81FD-4140-A137-08B2ED1E6CFC}" presName="Name37" presStyleLbl="parChTrans1D2" presStyleIdx="1" presStyleCnt="2"/>
      <dgm:spPr/>
      <dgm:t>
        <a:bodyPr/>
        <a:lstStyle/>
        <a:p>
          <a:endParaRPr lang="cs-CZ"/>
        </a:p>
      </dgm:t>
    </dgm:pt>
    <dgm:pt modelId="{26397D74-B971-409B-8CB8-3BFD698CCCFF}" type="pres">
      <dgm:prSet presAssocID="{8DF88278-A52D-4AE2-BAEC-06BA9C00214B}" presName="hierRoot2" presStyleCnt="0">
        <dgm:presLayoutVars>
          <dgm:hierBranch val="init"/>
        </dgm:presLayoutVars>
      </dgm:prSet>
      <dgm:spPr/>
    </dgm:pt>
    <dgm:pt modelId="{15475D02-18BF-48C4-BE61-221082C98B7C}" type="pres">
      <dgm:prSet presAssocID="{8DF88278-A52D-4AE2-BAEC-06BA9C00214B}" presName="rootComposite" presStyleCnt="0"/>
      <dgm:spPr/>
    </dgm:pt>
    <dgm:pt modelId="{826B5437-7218-46BF-BFD7-E19BE4C652F0}" type="pres">
      <dgm:prSet presAssocID="{8DF88278-A52D-4AE2-BAEC-06BA9C00214B}" presName="rootText" presStyleLbl="node2" presStyleIdx="1" presStyleCnt="2" custScaleX="63839" custScaleY="24513" custLinFactNeighborX="4017" custLinFactNeighborY="-5266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17757D0-A622-40C8-B2DD-0D77CB9CAAFD}" type="pres">
      <dgm:prSet presAssocID="{8DF88278-A52D-4AE2-BAEC-06BA9C00214B}" presName="rootConnector" presStyleLbl="node2" presStyleIdx="1" presStyleCnt="2"/>
      <dgm:spPr/>
      <dgm:t>
        <a:bodyPr/>
        <a:lstStyle/>
        <a:p>
          <a:endParaRPr lang="cs-CZ"/>
        </a:p>
      </dgm:t>
    </dgm:pt>
    <dgm:pt modelId="{B6D5ED0E-17B9-4C60-8ACB-27CF38AF4C0B}" type="pres">
      <dgm:prSet presAssocID="{8DF88278-A52D-4AE2-BAEC-06BA9C00214B}" presName="hierChild4" presStyleCnt="0"/>
      <dgm:spPr/>
    </dgm:pt>
    <dgm:pt modelId="{DE08CED6-65FA-49A1-A2B4-D82A20310553}" type="pres">
      <dgm:prSet presAssocID="{8DF88278-A52D-4AE2-BAEC-06BA9C00214B}" presName="hierChild5" presStyleCnt="0"/>
      <dgm:spPr/>
    </dgm:pt>
    <dgm:pt modelId="{EACA07AC-56C1-43A4-B141-6023DDFE72BA}" type="pres">
      <dgm:prSet presAssocID="{4DE6C750-CBC8-4383-88DE-4DB99E284C18}" presName="hierChild3" presStyleCnt="0"/>
      <dgm:spPr/>
    </dgm:pt>
  </dgm:ptLst>
  <dgm:cxnLst>
    <dgm:cxn modelId="{A791CF46-B855-4A66-AEC5-D02F35E48989}" srcId="{4DE6C750-CBC8-4383-88DE-4DB99E284C18}" destId="{8DF88278-A52D-4AE2-BAEC-06BA9C00214B}" srcOrd="1" destOrd="0" parTransId="{0FB247FA-81FD-4140-A137-08B2ED1E6CFC}" sibTransId="{327738B2-CF7B-44B1-98B6-3EBEDB127748}"/>
    <dgm:cxn modelId="{235B9530-7D76-49F5-A157-BFEAFAE6F0D9}" type="presOf" srcId="{0FB247FA-81FD-4140-A137-08B2ED1E6CFC}" destId="{71D39657-A10E-4088-B841-9A15A2AB7B0E}" srcOrd="0" destOrd="0" presId="urn:microsoft.com/office/officeart/2005/8/layout/orgChart1"/>
    <dgm:cxn modelId="{1526591A-7C52-4C5C-B983-964E82E2DC21}" srcId="{71666ECB-1AAF-47D1-B4FB-91DC1F458EBF}" destId="{4DE6C750-CBC8-4383-88DE-4DB99E284C18}" srcOrd="0" destOrd="0" parTransId="{D1CADA55-4742-4CD1-A74C-9FCB707E4BF2}" sibTransId="{E0431FCD-EB55-455B-ADC4-9085FCE79B3C}"/>
    <dgm:cxn modelId="{23F3A3A9-9900-4168-ADA3-7FF5C969CEC4}" type="presOf" srcId="{8FEFBD9C-E2EE-45C0-9177-4C0B1F35E605}" destId="{E4A28938-8E6E-42BA-8A69-5B51E40C82B3}" srcOrd="0" destOrd="0" presId="urn:microsoft.com/office/officeart/2005/8/layout/orgChart1"/>
    <dgm:cxn modelId="{E1E7A30B-C1B6-4819-A6AA-F303D7370B5D}" type="presOf" srcId="{71666ECB-1AAF-47D1-B4FB-91DC1F458EBF}" destId="{1C6DE6B6-DB3E-4B79-BC46-F5BD867AFD43}" srcOrd="0" destOrd="0" presId="urn:microsoft.com/office/officeart/2005/8/layout/orgChart1"/>
    <dgm:cxn modelId="{DBC8E8B5-0A8E-4094-BBAA-923C27AB28BA}" type="presOf" srcId="{4DE6C750-CBC8-4383-88DE-4DB99E284C18}" destId="{58A2ACA8-12BE-45FC-B889-4ACD009864EC}" srcOrd="0" destOrd="0" presId="urn:microsoft.com/office/officeart/2005/8/layout/orgChart1"/>
    <dgm:cxn modelId="{4D4F2AE2-D8FB-4079-9328-37AB53055CEE}" type="presOf" srcId="{8DF88278-A52D-4AE2-BAEC-06BA9C00214B}" destId="{826B5437-7218-46BF-BFD7-E19BE4C652F0}" srcOrd="0" destOrd="0" presId="urn:microsoft.com/office/officeart/2005/8/layout/orgChart1"/>
    <dgm:cxn modelId="{C7A61CFE-A7A3-40CA-9544-7529DD54082B}" type="presOf" srcId="{C72D21A5-B6B0-4FD9-AC17-789120A59AAA}" destId="{A0DC644C-9252-45C1-BCB0-3AFBDB898EB1}" srcOrd="0" destOrd="0" presId="urn:microsoft.com/office/officeart/2005/8/layout/orgChart1"/>
    <dgm:cxn modelId="{5EFE3F56-767A-4AFA-A17C-5F69EE152CF9}" srcId="{4DE6C750-CBC8-4383-88DE-4DB99E284C18}" destId="{C72D21A5-B6B0-4FD9-AC17-789120A59AAA}" srcOrd="0" destOrd="0" parTransId="{8FEFBD9C-E2EE-45C0-9177-4C0B1F35E605}" sibTransId="{EE35E08C-EE56-4B42-9E37-A52B58D4FB35}"/>
    <dgm:cxn modelId="{B081DCC4-F216-41DC-AF63-5F7F87E6AC2B}" type="presOf" srcId="{C72D21A5-B6B0-4FD9-AC17-789120A59AAA}" destId="{F7B2F39D-2CC6-4367-8EE1-6F23BDDD5BD9}" srcOrd="1" destOrd="0" presId="urn:microsoft.com/office/officeart/2005/8/layout/orgChart1"/>
    <dgm:cxn modelId="{C0DD8539-B4BF-4AC2-84FA-6926A0391DF2}" type="presOf" srcId="{8DF88278-A52D-4AE2-BAEC-06BA9C00214B}" destId="{917757D0-A622-40C8-B2DD-0D77CB9CAAFD}" srcOrd="1" destOrd="0" presId="urn:microsoft.com/office/officeart/2005/8/layout/orgChart1"/>
    <dgm:cxn modelId="{337965FC-0175-410C-9A0F-1C0162FB8E1A}" type="presOf" srcId="{4DE6C750-CBC8-4383-88DE-4DB99E284C18}" destId="{D2DB34F8-9C8C-41DF-BC9C-D97DC32E7568}" srcOrd="1" destOrd="0" presId="urn:microsoft.com/office/officeart/2005/8/layout/orgChart1"/>
    <dgm:cxn modelId="{7BBBFAFF-D37E-449A-B576-BF19A7E49D13}" type="presParOf" srcId="{1C6DE6B6-DB3E-4B79-BC46-F5BD867AFD43}" destId="{7284982E-FA44-435C-A80F-D9AAEE5769BD}" srcOrd="0" destOrd="0" presId="urn:microsoft.com/office/officeart/2005/8/layout/orgChart1"/>
    <dgm:cxn modelId="{96ED7601-42BE-402C-802D-18C1AC61FA03}" type="presParOf" srcId="{7284982E-FA44-435C-A80F-D9AAEE5769BD}" destId="{D40D066F-5860-4B2F-826F-73D313589043}" srcOrd="0" destOrd="0" presId="urn:microsoft.com/office/officeart/2005/8/layout/orgChart1"/>
    <dgm:cxn modelId="{E94C7CF5-90C4-48AC-983E-AE12A67A0940}" type="presParOf" srcId="{D40D066F-5860-4B2F-826F-73D313589043}" destId="{58A2ACA8-12BE-45FC-B889-4ACD009864EC}" srcOrd="0" destOrd="0" presId="urn:microsoft.com/office/officeart/2005/8/layout/orgChart1"/>
    <dgm:cxn modelId="{AAE101B2-3D08-4ABF-B36A-AFF14D9278F4}" type="presParOf" srcId="{D40D066F-5860-4B2F-826F-73D313589043}" destId="{D2DB34F8-9C8C-41DF-BC9C-D97DC32E7568}" srcOrd="1" destOrd="0" presId="urn:microsoft.com/office/officeart/2005/8/layout/orgChart1"/>
    <dgm:cxn modelId="{D6FD7B29-BA30-4A8A-B230-1DBF282F3F00}" type="presParOf" srcId="{7284982E-FA44-435C-A80F-D9AAEE5769BD}" destId="{2D9D07A9-D27B-426B-8A7D-008401BA5BAF}" srcOrd="1" destOrd="0" presId="urn:microsoft.com/office/officeart/2005/8/layout/orgChart1"/>
    <dgm:cxn modelId="{7D9F684D-8285-4E25-A5C2-AE6F1673C363}" type="presParOf" srcId="{2D9D07A9-D27B-426B-8A7D-008401BA5BAF}" destId="{E4A28938-8E6E-42BA-8A69-5B51E40C82B3}" srcOrd="0" destOrd="0" presId="urn:microsoft.com/office/officeart/2005/8/layout/orgChart1"/>
    <dgm:cxn modelId="{ED2B7973-0F83-4E37-8865-0F3AACF1B295}" type="presParOf" srcId="{2D9D07A9-D27B-426B-8A7D-008401BA5BAF}" destId="{CE4E3D80-C8C1-45B4-AF43-B7FE99A3ABC8}" srcOrd="1" destOrd="0" presId="urn:microsoft.com/office/officeart/2005/8/layout/orgChart1"/>
    <dgm:cxn modelId="{6BDCF0B1-1F68-42CC-A9FB-2B13D830CB72}" type="presParOf" srcId="{CE4E3D80-C8C1-45B4-AF43-B7FE99A3ABC8}" destId="{423D0CC9-5298-430D-A0EA-98B31B2B01AE}" srcOrd="0" destOrd="0" presId="urn:microsoft.com/office/officeart/2005/8/layout/orgChart1"/>
    <dgm:cxn modelId="{46276466-7074-4568-B144-78BE9062961A}" type="presParOf" srcId="{423D0CC9-5298-430D-A0EA-98B31B2B01AE}" destId="{A0DC644C-9252-45C1-BCB0-3AFBDB898EB1}" srcOrd="0" destOrd="0" presId="urn:microsoft.com/office/officeart/2005/8/layout/orgChart1"/>
    <dgm:cxn modelId="{1F803001-EB6A-4ECC-B08E-9B79019EDC93}" type="presParOf" srcId="{423D0CC9-5298-430D-A0EA-98B31B2B01AE}" destId="{F7B2F39D-2CC6-4367-8EE1-6F23BDDD5BD9}" srcOrd="1" destOrd="0" presId="urn:microsoft.com/office/officeart/2005/8/layout/orgChart1"/>
    <dgm:cxn modelId="{D14B1E51-E787-4535-9B9E-5CE33AC45556}" type="presParOf" srcId="{CE4E3D80-C8C1-45B4-AF43-B7FE99A3ABC8}" destId="{0F1C464A-8B2F-4323-898E-F632D1D53229}" srcOrd="1" destOrd="0" presId="urn:microsoft.com/office/officeart/2005/8/layout/orgChart1"/>
    <dgm:cxn modelId="{D136D232-4E7F-4203-96F9-9331A70B6CC0}" type="presParOf" srcId="{CE4E3D80-C8C1-45B4-AF43-B7FE99A3ABC8}" destId="{A5DC2FDB-EB81-4284-991D-7A4B41E655AD}" srcOrd="2" destOrd="0" presId="urn:microsoft.com/office/officeart/2005/8/layout/orgChart1"/>
    <dgm:cxn modelId="{C0ECBEAC-F9F0-453F-9CD1-91E31015A6C2}" type="presParOf" srcId="{2D9D07A9-D27B-426B-8A7D-008401BA5BAF}" destId="{71D39657-A10E-4088-B841-9A15A2AB7B0E}" srcOrd="2" destOrd="0" presId="urn:microsoft.com/office/officeart/2005/8/layout/orgChart1"/>
    <dgm:cxn modelId="{E6E8A68A-B48A-4244-8132-AAFC32ACABBD}" type="presParOf" srcId="{2D9D07A9-D27B-426B-8A7D-008401BA5BAF}" destId="{26397D74-B971-409B-8CB8-3BFD698CCCFF}" srcOrd="3" destOrd="0" presId="urn:microsoft.com/office/officeart/2005/8/layout/orgChart1"/>
    <dgm:cxn modelId="{5FA6604A-283A-4B45-B5AE-8E9857564470}" type="presParOf" srcId="{26397D74-B971-409B-8CB8-3BFD698CCCFF}" destId="{15475D02-18BF-48C4-BE61-221082C98B7C}" srcOrd="0" destOrd="0" presId="urn:microsoft.com/office/officeart/2005/8/layout/orgChart1"/>
    <dgm:cxn modelId="{691FE655-A3E1-46DC-BFEA-E0644B429595}" type="presParOf" srcId="{15475D02-18BF-48C4-BE61-221082C98B7C}" destId="{826B5437-7218-46BF-BFD7-E19BE4C652F0}" srcOrd="0" destOrd="0" presId="urn:microsoft.com/office/officeart/2005/8/layout/orgChart1"/>
    <dgm:cxn modelId="{52349D6F-DEAA-4255-A450-8C023DBF5E60}" type="presParOf" srcId="{15475D02-18BF-48C4-BE61-221082C98B7C}" destId="{917757D0-A622-40C8-B2DD-0D77CB9CAAFD}" srcOrd="1" destOrd="0" presId="urn:microsoft.com/office/officeart/2005/8/layout/orgChart1"/>
    <dgm:cxn modelId="{77F17716-187B-4F4F-8F12-CCC561E0F856}" type="presParOf" srcId="{26397D74-B971-409B-8CB8-3BFD698CCCFF}" destId="{B6D5ED0E-17B9-4C60-8ACB-27CF38AF4C0B}" srcOrd="1" destOrd="0" presId="urn:microsoft.com/office/officeart/2005/8/layout/orgChart1"/>
    <dgm:cxn modelId="{B1C9AD8C-8AD9-408F-9C7F-620602E3503E}" type="presParOf" srcId="{26397D74-B971-409B-8CB8-3BFD698CCCFF}" destId="{DE08CED6-65FA-49A1-A2B4-D82A20310553}" srcOrd="2" destOrd="0" presId="urn:microsoft.com/office/officeart/2005/8/layout/orgChart1"/>
    <dgm:cxn modelId="{EFFA703E-F850-432E-8936-FCAE07E9ACAD}" type="presParOf" srcId="{7284982E-FA44-435C-A80F-D9AAEE5769BD}" destId="{EACA07AC-56C1-43A4-B141-6023DDFE72B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666ECB-1AAF-47D1-B4FB-91DC1F458EB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E6C750-CBC8-4383-88DE-4DB99E284C18}">
      <dgm:prSet phldrT="[Text]" custT="1"/>
      <dgm:spPr>
        <a:noFill/>
        <a:ln>
          <a:solidFill>
            <a:schemeClr val="accent1"/>
          </a:solidFill>
        </a:ln>
      </dgm:spPr>
      <dgm:t>
        <a:bodyPr/>
        <a:lstStyle/>
        <a:p>
          <a:r>
            <a: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Rod</a:t>
          </a:r>
          <a:endParaRPr lang="cs-CZ" sz="4800" b="1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1CADA55-4742-4CD1-A74C-9FCB707E4BF2}" type="parTrans" cxnId="{1526591A-7C52-4C5C-B983-964E82E2DC21}">
      <dgm:prSet/>
      <dgm:spPr/>
      <dgm:t>
        <a:bodyPr/>
        <a:lstStyle/>
        <a:p>
          <a:endParaRPr lang="cs-CZ"/>
        </a:p>
      </dgm:t>
    </dgm:pt>
    <dgm:pt modelId="{E0431FCD-EB55-455B-ADC4-9085FCE79B3C}" type="sibTrans" cxnId="{1526591A-7C52-4C5C-B983-964E82E2DC21}">
      <dgm:prSet/>
      <dgm:spPr/>
      <dgm:t>
        <a:bodyPr/>
        <a:lstStyle/>
        <a:p>
          <a:endParaRPr lang="cs-CZ"/>
        </a:p>
      </dgm:t>
    </dgm:pt>
    <dgm:pt modelId="{B9EB7BB2-7A52-4348-97C7-4DCC9A67EE80}">
      <dgm:prSet phldrT="[Text]" custT="1"/>
      <dgm:spPr>
        <a:solidFill>
          <a:srgbClr val="FF0000"/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3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ženský</a:t>
          </a:r>
        </a:p>
        <a:p>
          <a:r>
            <a:rPr lang="cs-CZ" sz="3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(ta)</a:t>
          </a:r>
          <a:endParaRPr lang="cs-CZ" sz="32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1782CE13-A827-44B2-A3C6-731A17A663B4}" type="parTrans" cxnId="{DA3F0E19-C6F6-4246-91B0-80C4D06C7065}">
      <dgm:prSet/>
      <dgm:spPr/>
      <dgm:t>
        <a:bodyPr/>
        <a:lstStyle/>
        <a:p>
          <a:endParaRPr lang="cs-CZ"/>
        </a:p>
      </dgm:t>
    </dgm:pt>
    <dgm:pt modelId="{38672B25-B369-42A4-B0C7-610D6B3FD4E4}" type="sibTrans" cxnId="{DA3F0E19-C6F6-4246-91B0-80C4D06C7065}">
      <dgm:prSet/>
      <dgm:spPr/>
      <dgm:t>
        <a:bodyPr/>
        <a:lstStyle/>
        <a:p>
          <a:endParaRPr lang="cs-CZ"/>
        </a:p>
      </dgm:t>
    </dgm:pt>
    <dgm:pt modelId="{8DF88278-A52D-4AE2-BAEC-06BA9C00214B}">
      <dgm:prSet phldrT="[Text]" custT="1"/>
      <dgm:spPr>
        <a:solidFill>
          <a:srgbClr val="00FF00"/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3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střední</a:t>
          </a:r>
        </a:p>
        <a:p>
          <a:r>
            <a:rPr lang="cs-CZ" sz="3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(to)</a:t>
          </a:r>
          <a:endParaRPr lang="cs-CZ" sz="32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0FB247FA-81FD-4140-A137-08B2ED1E6CFC}" type="parTrans" cxnId="{A791CF46-B855-4A66-AEC5-D02F35E48989}">
      <dgm:prSet/>
      <dgm:spPr/>
      <dgm:t>
        <a:bodyPr/>
        <a:lstStyle/>
        <a:p>
          <a:endParaRPr lang="cs-CZ"/>
        </a:p>
      </dgm:t>
    </dgm:pt>
    <dgm:pt modelId="{327738B2-CF7B-44B1-98B6-3EBEDB127748}" type="sibTrans" cxnId="{A791CF46-B855-4A66-AEC5-D02F35E48989}">
      <dgm:prSet/>
      <dgm:spPr/>
      <dgm:t>
        <a:bodyPr/>
        <a:lstStyle/>
        <a:p>
          <a:endParaRPr lang="cs-CZ"/>
        </a:p>
      </dgm:t>
    </dgm:pt>
    <dgm:pt modelId="{C72D21A5-B6B0-4FD9-AC17-789120A59AAA}">
      <dgm:prSet phldrT="[Text]" custT="1"/>
      <dgm:spPr>
        <a:solidFill>
          <a:schemeClr val="accent1">
            <a:lumMod val="60000"/>
            <a:lumOff val="40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3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mužský</a:t>
          </a:r>
        </a:p>
        <a:p>
          <a:r>
            <a:rPr lang="cs-CZ" sz="3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(ten)</a:t>
          </a:r>
        </a:p>
      </dgm:t>
    </dgm:pt>
    <dgm:pt modelId="{EE35E08C-EE56-4B42-9E37-A52B58D4FB35}" type="sibTrans" cxnId="{5EFE3F56-767A-4AFA-A17C-5F69EE152CF9}">
      <dgm:prSet/>
      <dgm:spPr/>
      <dgm:t>
        <a:bodyPr/>
        <a:lstStyle/>
        <a:p>
          <a:endParaRPr lang="cs-CZ"/>
        </a:p>
      </dgm:t>
    </dgm:pt>
    <dgm:pt modelId="{8FEFBD9C-E2EE-45C0-9177-4C0B1F35E605}" type="parTrans" cxnId="{5EFE3F56-767A-4AFA-A17C-5F69EE152CF9}">
      <dgm:prSet/>
      <dgm:spPr/>
      <dgm:t>
        <a:bodyPr/>
        <a:lstStyle/>
        <a:p>
          <a:endParaRPr lang="cs-CZ"/>
        </a:p>
      </dgm:t>
    </dgm:pt>
    <dgm:pt modelId="{5C62ECD8-F4B1-44D9-8166-C0DC0F3349E4}" type="asst">
      <dgm:prSet custT="1"/>
      <dgm:spPr>
        <a:solidFill>
          <a:schemeClr val="accent3">
            <a:lumMod val="20000"/>
            <a:lumOff val="80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28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životný</a:t>
          </a:r>
        </a:p>
      </dgm:t>
    </dgm:pt>
    <dgm:pt modelId="{E4E1873F-DC18-47C2-9ABF-31B876DE7298}" type="parTrans" cxnId="{F1245476-2329-4672-8CCB-2A4039101A53}">
      <dgm:prSet/>
      <dgm:spPr/>
      <dgm:t>
        <a:bodyPr/>
        <a:lstStyle/>
        <a:p>
          <a:endParaRPr lang="cs-CZ"/>
        </a:p>
      </dgm:t>
    </dgm:pt>
    <dgm:pt modelId="{D4E4D6BA-000C-4B6F-B2A5-DEE3C2A85665}" type="sibTrans" cxnId="{F1245476-2329-4672-8CCB-2A4039101A53}">
      <dgm:prSet/>
      <dgm:spPr/>
      <dgm:t>
        <a:bodyPr/>
        <a:lstStyle/>
        <a:p>
          <a:endParaRPr lang="cs-CZ"/>
        </a:p>
      </dgm:t>
    </dgm:pt>
    <dgm:pt modelId="{A052C78C-96AA-401B-A2A8-34791DFDBCE9}" type="asst">
      <dgm:prSet custT="1"/>
      <dgm:spPr>
        <a:solidFill>
          <a:schemeClr val="accent1">
            <a:lumMod val="20000"/>
            <a:lumOff val="80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28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neživotný</a:t>
          </a:r>
          <a:endParaRPr lang="cs-CZ" sz="28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A9C808D-1909-44AA-B469-1F5BB6B3B419}" type="parTrans" cxnId="{F1B8DE55-EBA1-4874-824E-EFFFA40B99AA}">
      <dgm:prSet/>
      <dgm:spPr/>
      <dgm:t>
        <a:bodyPr/>
        <a:lstStyle/>
        <a:p>
          <a:endParaRPr lang="cs-CZ"/>
        </a:p>
      </dgm:t>
    </dgm:pt>
    <dgm:pt modelId="{0CE8A34E-EA9D-4FB3-8FEF-7AD2142DE539}" type="sibTrans" cxnId="{F1B8DE55-EBA1-4874-824E-EFFFA40B99AA}">
      <dgm:prSet/>
      <dgm:spPr/>
      <dgm:t>
        <a:bodyPr/>
        <a:lstStyle/>
        <a:p>
          <a:endParaRPr lang="cs-CZ"/>
        </a:p>
      </dgm:t>
    </dgm:pt>
    <dgm:pt modelId="{1C6DE6B6-DB3E-4B79-BC46-F5BD867AFD43}" type="pres">
      <dgm:prSet presAssocID="{71666ECB-1AAF-47D1-B4FB-91DC1F458EB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284982E-FA44-435C-A80F-D9AAEE5769BD}" type="pres">
      <dgm:prSet presAssocID="{4DE6C750-CBC8-4383-88DE-4DB99E284C18}" presName="hierRoot1" presStyleCnt="0">
        <dgm:presLayoutVars>
          <dgm:hierBranch val="init"/>
        </dgm:presLayoutVars>
      </dgm:prSet>
      <dgm:spPr/>
    </dgm:pt>
    <dgm:pt modelId="{D40D066F-5860-4B2F-826F-73D313589043}" type="pres">
      <dgm:prSet presAssocID="{4DE6C750-CBC8-4383-88DE-4DB99E284C18}" presName="rootComposite1" presStyleCnt="0"/>
      <dgm:spPr/>
    </dgm:pt>
    <dgm:pt modelId="{58A2ACA8-12BE-45FC-B889-4ACD009864EC}" type="pres">
      <dgm:prSet presAssocID="{4DE6C750-CBC8-4383-88DE-4DB99E284C18}" presName="rootText1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DB34F8-9C8C-41DF-BC9C-D97DC32E7568}" type="pres">
      <dgm:prSet presAssocID="{4DE6C750-CBC8-4383-88DE-4DB99E284C1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2D9D07A9-D27B-426B-8A7D-008401BA5BAF}" type="pres">
      <dgm:prSet presAssocID="{4DE6C750-CBC8-4383-88DE-4DB99E284C18}" presName="hierChild2" presStyleCnt="0"/>
      <dgm:spPr/>
    </dgm:pt>
    <dgm:pt modelId="{E4A28938-8E6E-42BA-8A69-5B51E40C82B3}" type="pres">
      <dgm:prSet presAssocID="{8FEFBD9C-E2EE-45C0-9177-4C0B1F35E605}" presName="Name37" presStyleLbl="parChTrans1D2" presStyleIdx="0" presStyleCnt="3"/>
      <dgm:spPr/>
      <dgm:t>
        <a:bodyPr/>
        <a:lstStyle/>
        <a:p>
          <a:endParaRPr lang="cs-CZ"/>
        </a:p>
      </dgm:t>
    </dgm:pt>
    <dgm:pt modelId="{CE4E3D80-C8C1-45B4-AF43-B7FE99A3ABC8}" type="pres">
      <dgm:prSet presAssocID="{C72D21A5-B6B0-4FD9-AC17-789120A59AAA}" presName="hierRoot2" presStyleCnt="0">
        <dgm:presLayoutVars>
          <dgm:hierBranch val="init"/>
        </dgm:presLayoutVars>
      </dgm:prSet>
      <dgm:spPr/>
    </dgm:pt>
    <dgm:pt modelId="{423D0CC9-5298-430D-A0EA-98B31B2B01AE}" type="pres">
      <dgm:prSet presAssocID="{C72D21A5-B6B0-4FD9-AC17-789120A59AAA}" presName="rootComposite" presStyleCnt="0"/>
      <dgm:spPr/>
    </dgm:pt>
    <dgm:pt modelId="{A0DC644C-9252-45C1-BCB0-3AFBDB898EB1}" type="pres">
      <dgm:prSet presAssocID="{C72D21A5-B6B0-4FD9-AC17-789120A59AAA}" presName="rootText" presStyleLbl="node2" presStyleIdx="0" presStyleCnt="3" custScaleY="154516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7B2F39D-2CC6-4367-8EE1-6F23BDDD5BD9}" type="pres">
      <dgm:prSet presAssocID="{C72D21A5-B6B0-4FD9-AC17-789120A59AAA}" presName="rootConnector" presStyleLbl="node2" presStyleIdx="0" presStyleCnt="3"/>
      <dgm:spPr/>
      <dgm:t>
        <a:bodyPr/>
        <a:lstStyle/>
        <a:p>
          <a:endParaRPr lang="cs-CZ"/>
        </a:p>
      </dgm:t>
    </dgm:pt>
    <dgm:pt modelId="{0F1C464A-8B2F-4323-898E-F632D1D53229}" type="pres">
      <dgm:prSet presAssocID="{C72D21A5-B6B0-4FD9-AC17-789120A59AAA}" presName="hierChild4" presStyleCnt="0"/>
      <dgm:spPr/>
    </dgm:pt>
    <dgm:pt modelId="{A5DC2FDB-EB81-4284-991D-7A4B41E655AD}" type="pres">
      <dgm:prSet presAssocID="{C72D21A5-B6B0-4FD9-AC17-789120A59AAA}" presName="hierChild5" presStyleCnt="0"/>
      <dgm:spPr/>
    </dgm:pt>
    <dgm:pt modelId="{78DE20DA-B499-4A2C-BA97-43A2F096B5FC}" type="pres">
      <dgm:prSet presAssocID="{E4E1873F-DC18-47C2-9ABF-31B876DE7298}" presName="Name111" presStyleLbl="parChTrans1D3" presStyleIdx="0" presStyleCnt="2"/>
      <dgm:spPr/>
      <dgm:t>
        <a:bodyPr/>
        <a:lstStyle/>
        <a:p>
          <a:endParaRPr lang="cs-CZ"/>
        </a:p>
      </dgm:t>
    </dgm:pt>
    <dgm:pt modelId="{AF3F0CA0-A14A-4F0B-AB97-D1FE8A9774EF}" type="pres">
      <dgm:prSet presAssocID="{5C62ECD8-F4B1-44D9-8166-C0DC0F3349E4}" presName="hierRoot3" presStyleCnt="0">
        <dgm:presLayoutVars>
          <dgm:hierBranch val="init"/>
        </dgm:presLayoutVars>
      </dgm:prSet>
      <dgm:spPr/>
    </dgm:pt>
    <dgm:pt modelId="{6C554F9F-F7C3-487D-AC9C-D66843075A6F}" type="pres">
      <dgm:prSet presAssocID="{5C62ECD8-F4B1-44D9-8166-C0DC0F3349E4}" presName="rootComposite3" presStyleCnt="0"/>
      <dgm:spPr/>
    </dgm:pt>
    <dgm:pt modelId="{7D1CD7C3-9784-488A-88CB-814A7BD07C29}" type="pres">
      <dgm:prSet presAssocID="{5C62ECD8-F4B1-44D9-8166-C0DC0F3349E4}" presName="rootText3" presStyleLbl="asst2" presStyleIdx="0" presStyleCnt="2" custScaleY="9250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710700F-001E-4F6C-AB25-E7F9872B2C52}" type="pres">
      <dgm:prSet presAssocID="{5C62ECD8-F4B1-44D9-8166-C0DC0F3349E4}" presName="rootConnector3" presStyleLbl="asst2" presStyleIdx="0" presStyleCnt="2"/>
      <dgm:spPr/>
      <dgm:t>
        <a:bodyPr/>
        <a:lstStyle/>
        <a:p>
          <a:endParaRPr lang="cs-CZ"/>
        </a:p>
      </dgm:t>
    </dgm:pt>
    <dgm:pt modelId="{FDBE7014-697E-4DC4-AF39-E9475DA0B22E}" type="pres">
      <dgm:prSet presAssocID="{5C62ECD8-F4B1-44D9-8166-C0DC0F3349E4}" presName="hierChild6" presStyleCnt="0"/>
      <dgm:spPr/>
    </dgm:pt>
    <dgm:pt modelId="{A9B29FF1-033D-461D-AF00-91725E463B25}" type="pres">
      <dgm:prSet presAssocID="{5C62ECD8-F4B1-44D9-8166-C0DC0F3349E4}" presName="hierChild7" presStyleCnt="0"/>
      <dgm:spPr/>
    </dgm:pt>
    <dgm:pt modelId="{58D4A844-87BA-4C32-9B09-B2C029263FC6}" type="pres">
      <dgm:prSet presAssocID="{2A9C808D-1909-44AA-B469-1F5BB6B3B419}" presName="Name111" presStyleLbl="parChTrans1D3" presStyleIdx="1" presStyleCnt="2"/>
      <dgm:spPr/>
      <dgm:t>
        <a:bodyPr/>
        <a:lstStyle/>
        <a:p>
          <a:endParaRPr lang="cs-CZ"/>
        </a:p>
      </dgm:t>
    </dgm:pt>
    <dgm:pt modelId="{509DB34D-13CC-46A6-B4FD-8F524FE520D9}" type="pres">
      <dgm:prSet presAssocID="{A052C78C-96AA-401B-A2A8-34791DFDBCE9}" presName="hierRoot3" presStyleCnt="0">
        <dgm:presLayoutVars>
          <dgm:hierBranch val="init"/>
        </dgm:presLayoutVars>
      </dgm:prSet>
      <dgm:spPr/>
    </dgm:pt>
    <dgm:pt modelId="{5B1EAF3E-01F6-4E4F-A740-028571A43559}" type="pres">
      <dgm:prSet presAssocID="{A052C78C-96AA-401B-A2A8-34791DFDBCE9}" presName="rootComposite3" presStyleCnt="0"/>
      <dgm:spPr/>
    </dgm:pt>
    <dgm:pt modelId="{F1FAEE1C-825C-4233-8790-0AE2DBFB89D3}" type="pres">
      <dgm:prSet presAssocID="{A052C78C-96AA-401B-A2A8-34791DFDBCE9}" presName="rootText3" presStyleLbl="asst2" presStyleIdx="1" presStyleCnt="2" custScaleY="9250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FDEC36B-489F-4751-8467-2990874A5A6F}" type="pres">
      <dgm:prSet presAssocID="{A052C78C-96AA-401B-A2A8-34791DFDBCE9}" presName="rootConnector3" presStyleLbl="asst2" presStyleIdx="1" presStyleCnt="2"/>
      <dgm:spPr/>
      <dgm:t>
        <a:bodyPr/>
        <a:lstStyle/>
        <a:p>
          <a:endParaRPr lang="cs-CZ"/>
        </a:p>
      </dgm:t>
    </dgm:pt>
    <dgm:pt modelId="{C7BA0289-F307-4873-BB41-B345C93B876E}" type="pres">
      <dgm:prSet presAssocID="{A052C78C-96AA-401B-A2A8-34791DFDBCE9}" presName="hierChild6" presStyleCnt="0"/>
      <dgm:spPr/>
    </dgm:pt>
    <dgm:pt modelId="{BDC3A9C2-E669-4819-8B69-A0C81B88E01E}" type="pres">
      <dgm:prSet presAssocID="{A052C78C-96AA-401B-A2A8-34791DFDBCE9}" presName="hierChild7" presStyleCnt="0"/>
      <dgm:spPr/>
    </dgm:pt>
    <dgm:pt modelId="{21154314-0DEE-4732-9E15-AF5FFB1F7AE9}" type="pres">
      <dgm:prSet presAssocID="{1782CE13-A827-44B2-A3C6-731A17A663B4}" presName="Name37" presStyleLbl="parChTrans1D2" presStyleIdx="1" presStyleCnt="3"/>
      <dgm:spPr/>
      <dgm:t>
        <a:bodyPr/>
        <a:lstStyle/>
        <a:p>
          <a:endParaRPr lang="cs-CZ"/>
        </a:p>
      </dgm:t>
    </dgm:pt>
    <dgm:pt modelId="{EA959AAD-AAB0-430D-8651-82BC7F5EFCF9}" type="pres">
      <dgm:prSet presAssocID="{B9EB7BB2-7A52-4348-97C7-4DCC9A67EE80}" presName="hierRoot2" presStyleCnt="0">
        <dgm:presLayoutVars>
          <dgm:hierBranch val="init"/>
        </dgm:presLayoutVars>
      </dgm:prSet>
      <dgm:spPr/>
    </dgm:pt>
    <dgm:pt modelId="{BB5AF5C1-F10A-43D4-B02A-F142E79FA19C}" type="pres">
      <dgm:prSet presAssocID="{B9EB7BB2-7A52-4348-97C7-4DCC9A67EE80}" presName="rootComposite" presStyleCnt="0"/>
      <dgm:spPr/>
    </dgm:pt>
    <dgm:pt modelId="{28DE1E00-D1F1-42F3-8397-F05BDFFD79A9}" type="pres">
      <dgm:prSet presAssocID="{B9EB7BB2-7A52-4348-97C7-4DCC9A67EE80}" presName="rootText" presStyleLbl="node2" presStyleIdx="1" presStyleCnt="3" custScaleY="148793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9415A46-40D6-4E8C-B4D9-5039B2929211}" type="pres">
      <dgm:prSet presAssocID="{B9EB7BB2-7A52-4348-97C7-4DCC9A67EE80}" presName="rootConnector" presStyleLbl="node2" presStyleIdx="1" presStyleCnt="3"/>
      <dgm:spPr/>
      <dgm:t>
        <a:bodyPr/>
        <a:lstStyle/>
        <a:p>
          <a:endParaRPr lang="cs-CZ"/>
        </a:p>
      </dgm:t>
    </dgm:pt>
    <dgm:pt modelId="{44CC3367-6EFA-4431-8F02-BB9A06A5856D}" type="pres">
      <dgm:prSet presAssocID="{B9EB7BB2-7A52-4348-97C7-4DCC9A67EE80}" presName="hierChild4" presStyleCnt="0"/>
      <dgm:spPr/>
    </dgm:pt>
    <dgm:pt modelId="{D81B5755-CA68-4B75-9ACD-09C2A3E1D5AE}" type="pres">
      <dgm:prSet presAssocID="{B9EB7BB2-7A52-4348-97C7-4DCC9A67EE80}" presName="hierChild5" presStyleCnt="0"/>
      <dgm:spPr/>
    </dgm:pt>
    <dgm:pt modelId="{71D39657-A10E-4088-B841-9A15A2AB7B0E}" type="pres">
      <dgm:prSet presAssocID="{0FB247FA-81FD-4140-A137-08B2ED1E6CFC}" presName="Name37" presStyleLbl="parChTrans1D2" presStyleIdx="2" presStyleCnt="3"/>
      <dgm:spPr/>
      <dgm:t>
        <a:bodyPr/>
        <a:lstStyle/>
        <a:p>
          <a:endParaRPr lang="cs-CZ"/>
        </a:p>
      </dgm:t>
    </dgm:pt>
    <dgm:pt modelId="{26397D74-B971-409B-8CB8-3BFD698CCCFF}" type="pres">
      <dgm:prSet presAssocID="{8DF88278-A52D-4AE2-BAEC-06BA9C00214B}" presName="hierRoot2" presStyleCnt="0">
        <dgm:presLayoutVars>
          <dgm:hierBranch val="init"/>
        </dgm:presLayoutVars>
      </dgm:prSet>
      <dgm:spPr/>
    </dgm:pt>
    <dgm:pt modelId="{15475D02-18BF-48C4-BE61-221082C98B7C}" type="pres">
      <dgm:prSet presAssocID="{8DF88278-A52D-4AE2-BAEC-06BA9C00214B}" presName="rootComposite" presStyleCnt="0"/>
      <dgm:spPr/>
    </dgm:pt>
    <dgm:pt modelId="{826B5437-7218-46BF-BFD7-E19BE4C652F0}" type="pres">
      <dgm:prSet presAssocID="{8DF88278-A52D-4AE2-BAEC-06BA9C00214B}" presName="rootText" presStyleLbl="node2" presStyleIdx="2" presStyleCnt="3" custScaleY="14879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17757D0-A622-40C8-B2DD-0D77CB9CAAFD}" type="pres">
      <dgm:prSet presAssocID="{8DF88278-A52D-4AE2-BAEC-06BA9C00214B}" presName="rootConnector" presStyleLbl="node2" presStyleIdx="2" presStyleCnt="3"/>
      <dgm:spPr/>
      <dgm:t>
        <a:bodyPr/>
        <a:lstStyle/>
        <a:p>
          <a:endParaRPr lang="cs-CZ"/>
        </a:p>
      </dgm:t>
    </dgm:pt>
    <dgm:pt modelId="{B6D5ED0E-17B9-4C60-8ACB-27CF38AF4C0B}" type="pres">
      <dgm:prSet presAssocID="{8DF88278-A52D-4AE2-BAEC-06BA9C00214B}" presName="hierChild4" presStyleCnt="0"/>
      <dgm:spPr/>
    </dgm:pt>
    <dgm:pt modelId="{DE08CED6-65FA-49A1-A2B4-D82A20310553}" type="pres">
      <dgm:prSet presAssocID="{8DF88278-A52D-4AE2-BAEC-06BA9C00214B}" presName="hierChild5" presStyleCnt="0"/>
      <dgm:spPr/>
    </dgm:pt>
    <dgm:pt modelId="{EACA07AC-56C1-43A4-B141-6023DDFE72BA}" type="pres">
      <dgm:prSet presAssocID="{4DE6C750-CBC8-4383-88DE-4DB99E284C18}" presName="hierChild3" presStyleCnt="0"/>
      <dgm:spPr/>
    </dgm:pt>
  </dgm:ptLst>
  <dgm:cxnLst>
    <dgm:cxn modelId="{2593D08E-B8C3-437C-AFF6-35C9DE592F2F}" type="presOf" srcId="{B9EB7BB2-7A52-4348-97C7-4DCC9A67EE80}" destId="{F9415A46-40D6-4E8C-B4D9-5039B2929211}" srcOrd="1" destOrd="0" presId="urn:microsoft.com/office/officeart/2005/8/layout/orgChart1"/>
    <dgm:cxn modelId="{960E4CBC-F5BA-4C25-BF12-8E6DEBC152A6}" type="presOf" srcId="{A052C78C-96AA-401B-A2A8-34791DFDBCE9}" destId="{5FDEC36B-489F-4751-8467-2990874A5A6F}" srcOrd="1" destOrd="0" presId="urn:microsoft.com/office/officeart/2005/8/layout/orgChart1"/>
    <dgm:cxn modelId="{C184C2C4-6317-4E65-979A-A8389EAED926}" type="presOf" srcId="{5C62ECD8-F4B1-44D9-8166-C0DC0F3349E4}" destId="{7D1CD7C3-9784-488A-88CB-814A7BD07C29}" srcOrd="0" destOrd="0" presId="urn:microsoft.com/office/officeart/2005/8/layout/orgChart1"/>
    <dgm:cxn modelId="{10DE83EF-3B2C-4239-8063-5ED672053010}" type="presOf" srcId="{A052C78C-96AA-401B-A2A8-34791DFDBCE9}" destId="{F1FAEE1C-825C-4233-8790-0AE2DBFB89D3}" srcOrd="0" destOrd="0" presId="urn:microsoft.com/office/officeart/2005/8/layout/orgChart1"/>
    <dgm:cxn modelId="{114E22CC-BFD6-4BE9-A036-E63046B0D291}" type="presOf" srcId="{1782CE13-A827-44B2-A3C6-731A17A663B4}" destId="{21154314-0DEE-4732-9E15-AF5FFB1F7AE9}" srcOrd="0" destOrd="0" presId="urn:microsoft.com/office/officeart/2005/8/layout/orgChart1"/>
    <dgm:cxn modelId="{257C6857-06B5-4140-9247-A9E7AFADF3D5}" type="presOf" srcId="{E4E1873F-DC18-47C2-9ABF-31B876DE7298}" destId="{78DE20DA-B499-4A2C-BA97-43A2F096B5FC}" srcOrd="0" destOrd="0" presId="urn:microsoft.com/office/officeart/2005/8/layout/orgChart1"/>
    <dgm:cxn modelId="{5EFE3F56-767A-4AFA-A17C-5F69EE152CF9}" srcId="{4DE6C750-CBC8-4383-88DE-4DB99E284C18}" destId="{C72D21A5-B6B0-4FD9-AC17-789120A59AAA}" srcOrd="0" destOrd="0" parTransId="{8FEFBD9C-E2EE-45C0-9177-4C0B1F35E605}" sibTransId="{EE35E08C-EE56-4B42-9E37-A52B58D4FB35}"/>
    <dgm:cxn modelId="{D54A43DF-FB6A-4E33-A272-278235D0373A}" type="presOf" srcId="{2A9C808D-1909-44AA-B469-1F5BB6B3B419}" destId="{58D4A844-87BA-4C32-9B09-B2C029263FC6}" srcOrd="0" destOrd="0" presId="urn:microsoft.com/office/officeart/2005/8/layout/orgChart1"/>
    <dgm:cxn modelId="{523770D0-95F5-4070-AD68-E71608FB0DDC}" type="presOf" srcId="{C72D21A5-B6B0-4FD9-AC17-789120A59AAA}" destId="{A0DC644C-9252-45C1-BCB0-3AFBDB898EB1}" srcOrd="0" destOrd="0" presId="urn:microsoft.com/office/officeart/2005/8/layout/orgChart1"/>
    <dgm:cxn modelId="{5289EE85-F51D-4DCB-BAD0-7B702E090E07}" type="presOf" srcId="{4DE6C750-CBC8-4383-88DE-4DB99E284C18}" destId="{D2DB34F8-9C8C-41DF-BC9C-D97DC32E7568}" srcOrd="1" destOrd="0" presId="urn:microsoft.com/office/officeart/2005/8/layout/orgChart1"/>
    <dgm:cxn modelId="{F1245476-2329-4672-8CCB-2A4039101A53}" srcId="{C72D21A5-B6B0-4FD9-AC17-789120A59AAA}" destId="{5C62ECD8-F4B1-44D9-8166-C0DC0F3349E4}" srcOrd="0" destOrd="0" parTransId="{E4E1873F-DC18-47C2-9ABF-31B876DE7298}" sibTransId="{D4E4D6BA-000C-4B6F-B2A5-DEE3C2A85665}"/>
    <dgm:cxn modelId="{A76583A7-6E96-4DF2-B6C9-8C589C14BDFA}" type="presOf" srcId="{8DF88278-A52D-4AE2-BAEC-06BA9C00214B}" destId="{826B5437-7218-46BF-BFD7-E19BE4C652F0}" srcOrd="0" destOrd="0" presId="urn:microsoft.com/office/officeart/2005/8/layout/orgChart1"/>
    <dgm:cxn modelId="{12B84167-93FF-4635-A39D-267A118449AA}" type="presOf" srcId="{B9EB7BB2-7A52-4348-97C7-4DCC9A67EE80}" destId="{28DE1E00-D1F1-42F3-8397-F05BDFFD79A9}" srcOrd="0" destOrd="0" presId="urn:microsoft.com/office/officeart/2005/8/layout/orgChart1"/>
    <dgm:cxn modelId="{F1B8DE55-EBA1-4874-824E-EFFFA40B99AA}" srcId="{C72D21A5-B6B0-4FD9-AC17-789120A59AAA}" destId="{A052C78C-96AA-401B-A2A8-34791DFDBCE9}" srcOrd="1" destOrd="0" parTransId="{2A9C808D-1909-44AA-B469-1F5BB6B3B419}" sibTransId="{0CE8A34E-EA9D-4FB3-8FEF-7AD2142DE539}"/>
    <dgm:cxn modelId="{F4C119E3-20C4-49D0-A04B-5255B9323299}" type="presOf" srcId="{4DE6C750-CBC8-4383-88DE-4DB99E284C18}" destId="{58A2ACA8-12BE-45FC-B889-4ACD009864EC}" srcOrd="0" destOrd="0" presId="urn:microsoft.com/office/officeart/2005/8/layout/orgChart1"/>
    <dgm:cxn modelId="{C779894E-FABA-4660-AB3F-3D7EC8B924D2}" type="presOf" srcId="{71666ECB-1AAF-47D1-B4FB-91DC1F458EBF}" destId="{1C6DE6B6-DB3E-4B79-BC46-F5BD867AFD43}" srcOrd="0" destOrd="0" presId="urn:microsoft.com/office/officeart/2005/8/layout/orgChart1"/>
    <dgm:cxn modelId="{1526591A-7C52-4C5C-B983-964E82E2DC21}" srcId="{71666ECB-1AAF-47D1-B4FB-91DC1F458EBF}" destId="{4DE6C750-CBC8-4383-88DE-4DB99E284C18}" srcOrd="0" destOrd="0" parTransId="{D1CADA55-4742-4CD1-A74C-9FCB707E4BF2}" sibTransId="{E0431FCD-EB55-455B-ADC4-9085FCE79B3C}"/>
    <dgm:cxn modelId="{A791CF46-B855-4A66-AEC5-D02F35E48989}" srcId="{4DE6C750-CBC8-4383-88DE-4DB99E284C18}" destId="{8DF88278-A52D-4AE2-BAEC-06BA9C00214B}" srcOrd="2" destOrd="0" parTransId="{0FB247FA-81FD-4140-A137-08B2ED1E6CFC}" sibTransId="{327738B2-CF7B-44B1-98B6-3EBEDB127748}"/>
    <dgm:cxn modelId="{4F52AA06-892F-4424-B081-F98B4D6AE9CE}" type="presOf" srcId="{8FEFBD9C-E2EE-45C0-9177-4C0B1F35E605}" destId="{E4A28938-8E6E-42BA-8A69-5B51E40C82B3}" srcOrd="0" destOrd="0" presId="urn:microsoft.com/office/officeart/2005/8/layout/orgChart1"/>
    <dgm:cxn modelId="{DE03A402-5619-440D-93D4-5A8038FF9367}" type="presOf" srcId="{5C62ECD8-F4B1-44D9-8166-C0DC0F3349E4}" destId="{A710700F-001E-4F6C-AB25-E7F9872B2C52}" srcOrd="1" destOrd="0" presId="urn:microsoft.com/office/officeart/2005/8/layout/orgChart1"/>
    <dgm:cxn modelId="{7D7A1A65-4205-4FCE-8B0B-CC5FC526C264}" type="presOf" srcId="{C72D21A5-B6B0-4FD9-AC17-789120A59AAA}" destId="{F7B2F39D-2CC6-4367-8EE1-6F23BDDD5BD9}" srcOrd="1" destOrd="0" presId="urn:microsoft.com/office/officeart/2005/8/layout/orgChart1"/>
    <dgm:cxn modelId="{28ECCAEB-8F80-476D-8EF4-938DEF2D938E}" type="presOf" srcId="{8DF88278-A52D-4AE2-BAEC-06BA9C00214B}" destId="{917757D0-A622-40C8-B2DD-0D77CB9CAAFD}" srcOrd="1" destOrd="0" presId="urn:microsoft.com/office/officeart/2005/8/layout/orgChart1"/>
    <dgm:cxn modelId="{96E45472-A630-446F-A1FD-D64D03466006}" type="presOf" srcId="{0FB247FA-81FD-4140-A137-08B2ED1E6CFC}" destId="{71D39657-A10E-4088-B841-9A15A2AB7B0E}" srcOrd="0" destOrd="0" presId="urn:microsoft.com/office/officeart/2005/8/layout/orgChart1"/>
    <dgm:cxn modelId="{DA3F0E19-C6F6-4246-91B0-80C4D06C7065}" srcId="{4DE6C750-CBC8-4383-88DE-4DB99E284C18}" destId="{B9EB7BB2-7A52-4348-97C7-4DCC9A67EE80}" srcOrd="1" destOrd="0" parTransId="{1782CE13-A827-44B2-A3C6-731A17A663B4}" sibTransId="{38672B25-B369-42A4-B0C7-610D6B3FD4E4}"/>
    <dgm:cxn modelId="{75104E0D-45F9-45D3-A083-503C25B6B19B}" type="presParOf" srcId="{1C6DE6B6-DB3E-4B79-BC46-F5BD867AFD43}" destId="{7284982E-FA44-435C-A80F-D9AAEE5769BD}" srcOrd="0" destOrd="0" presId="urn:microsoft.com/office/officeart/2005/8/layout/orgChart1"/>
    <dgm:cxn modelId="{B323FB64-7F8C-41C5-8F87-5AFC73CBBC13}" type="presParOf" srcId="{7284982E-FA44-435C-A80F-D9AAEE5769BD}" destId="{D40D066F-5860-4B2F-826F-73D313589043}" srcOrd="0" destOrd="0" presId="urn:microsoft.com/office/officeart/2005/8/layout/orgChart1"/>
    <dgm:cxn modelId="{4698C813-0E97-4266-B108-CAF88F48B19E}" type="presParOf" srcId="{D40D066F-5860-4B2F-826F-73D313589043}" destId="{58A2ACA8-12BE-45FC-B889-4ACD009864EC}" srcOrd="0" destOrd="0" presId="urn:microsoft.com/office/officeart/2005/8/layout/orgChart1"/>
    <dgm:cxn modelId="{7064FEDF-2890-4388-8371-50A80E90BE27}" type="presParOf" srcId="{D40D066F-5860-4B2F-826F-73D313589043}" destId="{D2DB34F8-9C8C-41DF-BC9C-D97DC32E7568}" srcOrd="1" destOrd="0" presId="urn:microsoft.com/office/officeart/2005/8/layout/orgChart1"/>
    <dgm:cxn modelId="{EA118993-253A-4129-A3E3-902846EB602B}" type="presParOf" srcId="{7284982E-FA44-435C-A80F-D9AAEE5769BD}" destId="{2D9D07A9-D27B-426B-8A7D-008401BA5BAF}" srcOrd="1" destOrd="0" presId="urn:microsoft.com/office/officeart/2005/8/layout/orgChart1"/>
    <dgm:cxn modelId="{7331D158-5554-4329-8395-EF99FCA75E11}" type="presParOf" srcId="{2D9D07A9-D27B-426B-8A7D-008401BA5BAF}" destId="{E4A28938-8E6E-42BA-8A69-5B51E40C82B3}" srcOrd="0" destOrd="0" presId="urn:microsoft.com/office/officeart/2005/8/layout/orgChart1"/>
    <dgm:cxn modelId="{F9AC7E93-52A7-4157-9B1E-2F674673CB69}" type="presParOf" srcId="{2D9D07A9-D27B-426B-8A7D-008401BA5BAF}" destId="{CE4E3D80-C8C1-45B4-AF43-B7FE99A3ABC8}" srcOrd="1" destOrd="0" presId="urn:microsoft.com/office/officeart/2005/8/layout/orgChart1"/>
    <dgm:cxn modelId="{D2C59B92-224D-4CAA-8691-0518722FA7C1}" type="presParOf" srcId="{CE4E3D80-C8C1-45B4-AF43-B7FE99A3ABC8}" destId="{423D0CC9-5298-430D-A0EA-98B31B2B01AE}" srcOrd="0" destOrd="0" presId="urn:microsoft.com/office/officeart/2005/8/layout/orgChart1"/>
    <dgm:cxn modelId="{CAE0BB80-E8C5-4FB5-9CEB-F26174093526}" type="presParOf" srcId="{423D0CC9-5298-430D-A0EA-98B31B2B01AE}" destId="{A0DC644C-9252-45C1-BCB0-3AFBDB898EB1}" srcOrd="0" destOrd="0" presId="urn:microsoft.com/office/officeart/2005/8/layout/orgChart1"/>
    <dgm:cxn modelId="{53038F8D-20C6-4610-9AB7-83A9AE6BAE5B}" type="presParOf" srcId="{423D0CC9-5298-430D-A0EA-98B31B2B01AE}" destId="{F7B2F39D-2CC6-4367-8EE1-6F23BDDD5BD9}" srcOrd="1" destOrd="0" presId="urn:microsoft.com/office/officeart/2005/8/layout/orgChart1"/>
    <dgm:cxn modelId="{B87C6B14-153B-4A9E-9B6C-A87AE6C324ED}" type="presParOf" srcId="{CE4E3D80-C8C1-45B4-AF43-B7FE99A3ABC8}" destId="{0F1C464A-8B2F-4323-898E-F632D1D53229}" srcOrd="1" destOrd="0" presId="urn:microsoft.com/office/officeart/2005/8/layout/orgChart1"/>
    <dgm:cxn modelId="{634FBBEB-B2DE-4A60-9D47-FFBFB688FED2}" type="presParOf" srcId="{CE4E3D80-C8C1-45B4-AF43-B7FE99A3ABC8}" destId="{A5DC2FDB-EB81-4284-991D-7A4B41E655AD}" srcOrd="2" destOrd="0" presId="urn:microsoft.com/office/officeart/2005/8/layout/orgChart1"/>
    <dgm:cxn modelId="{05F95A9F-0D2A-4E30-BC36-54294A02B0EC}" type="presParOf" srcId="{A5DC2FDB-EB81-4284-991D-7A4B41E655AD}" destId="{78DE20DA-B499-4A2C-BA97-43A2F096B5FC}" srcOrd="0" destOrd="0" presId="urn:microsoft.com/office/officeart/2005/8/layout/orgChart1"/>
    <dgm:cxn modelId="{F4E913E6-6A88-4B45-B140-EBA64C82855E}" type="presParOf" srcId="{A5DC2FDB-EB81-4284-991D-7A4B41E655AD}" destId="{AF3F0CA0-A14A-4F0B-AB97-D1FE8A9774EF}" srcOrd="1" destOrd="0" presId="urn:microsoft.com/office/officeart/2005/8/layout/orgChart1"/>
    <dgm:cxn modelId="{747B65F1-3659-47C4-82A2-FA2BCDD32AA7}" type="presParOf" srcId="{AF3F0CA0-A14A-4F0B-AB97-D1FE8A9774EF}" destId="{6C554F9F-F7C3-487D-AC9C-D66843075A6F}" srcOrd="0" destOrd="0" presId="urn:microsoft.com/office/officeart/2005/8/layout/orgChart1"/>
    <dgm:cxn modelId="{D3A79BC2-CAC0-47B9-8D50-A84A942A0D9B}" type="presParOf" srcId="{6C554F9F-F7C3-487D-AC9C-D66843075A6F}" destId="{7D1CD7C3-9784-488A-88CB-814A7BD07C29}" srcOrd="0" destOrd="0" presId="urn:microsoft.com/office/officeart/2005/8/layout/orgChart1"/>
    <dgm:cxn modelId="{8214BA5B-07D9-4370-9AB8-DFA9FE1AD057}" type="presParOf" srcId="{6C554F9F-F7C3-487D-AC9C-D66843075A6F}" destId="{A710700F-001E-4F6C-AB25-E7F9872B2C52}" srcOrd="1" destOrd="0" presId="urn:microsoft.com/office/officeart/2005/8/layout/orgChart1"/>
    <dgm:cxn modelId="{03693772-E512-4961-9EA5-CBE5A1853239}" type="presParOf" srcId="{AF3F0CA0-A14A-4F0B-AB97-D1FE8A9774EF}" destId="{FDBE7014-697E-4DC4-AF39-E9475DA0B22E}" srcOrd="1" destOrd="0" presId="urn:microsoft.com/office/officeart/2005/8/layout/orgChart1"/>
    <dgm:cxn modelId="{D8A07E4E-B880-4523-AE37-0A8A684C0D84}" type="presParOf" srcId="{AF3F0CA0-A14A-4F0B-AB97-D1FE8A9774EF}" destId="{A9B29FF1-033D-461D-AF00-91725E463B25}" srcOrd="2" destOrd="0" presId="urn:microsoft.com/office/officeart/2005/8/layout/orgChart1"/>
    <dgm:cxn modelId="{10A3D66F-CE09-415F-94E8-FF9027ABEE9A}" type="presParOf" srcId="{A5DC2FDB-EB81-4284-991D-7A4B41E655AD}" destId="{58D4A844-87BA-4C32-9B09-B2C029263FC6}" srcOrd="2" destOrd="0" presId="urn:microsoft.com/office/officeart/2005/8/layout/orgChart1"/>
    <dgm:cxn modelId="{04467642-5E5D-4CA2-85AE-21606C26D939}" type="presParOf" srcId="{A5DC2FDB-EB81-4284-991D-7A4B41E655AD}" destId="{509DB34D-13CC-46A6-B4FD-8F524FE520D9}" srcOrd="3" destOrd="0" presId="urn:microsoft.com/office/officeart/2005/8/layout/orgChart1"/>
    <dgm:cxn modelId="{D6B0F514-E96F-44C7-9CD1-5C051D4650C7}" type="presParOf" srcId="{509DB34D-13CC-46A6-B4FD-8F524FE520D9}" destId="{5B1EAF3E-01F6-4E4F-A740-028571A43559}" srcOrd="0" destOrd="0" presId="urn:microsoft.com/office/officeart/2005/8/layout/orgChart1"/>
    <dgm:cxn modelId="{E398AC6F-9F8E-44A7-A3C2-B16437C311C1}" type="presParOf" srcId="{5B1EAF3E-01F6-4E4F-A740-028571A43559}" destId="{F1FAEE1C-825C-4233-8790-0AE2DBFB89D3}" srcOrd="0" destOrd="0" presId="urn:microsoft.com/office/officeart/2005/8/layout/orgChart1"/>
    <dgm:cxn modelId="{6EA7C773-475A-4D2A-9E6B-755DE4F116C4}" type="presParOf" srcId="{5B1EAF3E-01F6-4E4F-A740-028571A43559}" destId="{5FDEC36B-489F-4751-8467-2990874A5A6F}" srcOrd="1" destOrd="0" presId="urn:microsoft.com/office/officeart/2005/8/layout/orgChart1"/>
    <dgm:cxn modelId="{B744E14F-E2D7-4A5C-AAB9-4E3D665AF44D}" type="presParOf" srcId="{509DB34D-13CC-46A6-B4FD-8F524FE520D9}" destId="{C7BA0289-F307-4873-BB41-B345C93B876E}" srcOrd="1" destOrd="0" presId="urn:microsoft.com/office/officeart/2005/8/layout/orgChart1"/>
    <dgm:cxn modelId="{AF6575FE-D919-4DA0-984C-C15497D878CA}" type="presParOf" srcId="{509DB34D-13CC-46A6-B4FD-8F524FE520D9}" destId="{BDC3A9C2-E669-4819-8B69-A0C81B88E01E}" srcOrd="2" destOrd="0" presId="urn:microsoft.com/office/officeart/2005/8/layout/orgChart1"/>
    <dgm:cxn modelId="{ED675780-BBC4-4058-9BC0-A32A6F95472D}" type="presParOf" srcId="{2D9D07A9-D27B-426B-8A7D-008401BA5BAF}" destId="{21154314-0DEE-4732-9E15-AF5FFB1F7AE9}" srcOrd="2" destOrd="0" presId="urn:microsoft.com/office/officeart/2005/8/layout/orgChart1"/>
    <dgm:cxn modelId="{BCBFA3E7-0D85-4B29-B1A6-BD62799FAC27}" type="presParOf" srcId="{2D9D07A9-D27B-426B-8A7D-008401BA5BAF}" destId="{EA959AAD-AAB0-430D-8651-82BC7F5EFCF9}" srcOrd="3" destOrd="0" presId="urn:microsoft.com/office/officeart/2005/8/layout/orgChart1"/>
    <dgm:cxn modelId="{9E41B1E0-7DF4-41F6-A238-E278AE5EFB20}" type="presParOf" srcId="{EA959AAD-AAB0-430D-8651-82BC7F5EFCF9}" destId="{BB5AF5C1-F10A-43D4-B02A-F142E79FA19C}" srcOrd="0" destOrd="0" presId="urn:microsoft.com/office/officeart/2005/8/layout/orgChart1"/>
    <dgm:cxn modelId="{92EA4DCD-1AD2-4F9C-81EC-BAD6B86B380E}" type="presParOf" srcId="{BB5AF5C1-F10A-43D4-B02A-F142E79FA19C}" destId="{28DE1E00-D1F1-42F3-8397-F05BDFFD79A9}" srcOrd="0" destOrd="0" presId="urn:microsoft.com/office/officeart/2005/8/layout/orgChart1"/>
    <dgm:cxn modelId="{899328C8-57BE-4CA7-87C7-AEB3919BDA1A}" type="presParOf" srcId="{BB5AF5C1-F10A-43D4-B02A-F142E79FA19C}" destId="{F9415A46-40D6-4E8C-B4D9-5039B2929211}" srcOrd="1" destOrd="0" presId="urn:microsoft.com/office/officeart/2005/8/layout/orgChart1"/>
    <dgm:cxn modelId="{49181653-84C0-4F28-815C-39DAAFD8C4EC}" type="presParOf" srcId="{EA959AAD-AAB0-430D-8651-82BC7F5EFCF9}" destId="{44CC3367-6EFA-4431-8F02-BB9A06A5856D}" srcOrd="1" destOrd="0" presId="urn:microsoft.com/office/officeart/2005/8/layout/orgChart1"/>
    <dgm:cxn modelId="{DB399D1F-57C4-4D68-9B99-BBD7A01249D4}" type="presParOf" srcId="{EA959AAD-AAB0-430D-8651-82BC7F5EFCF9}" destId="{D81B5755-CA68-4B75-9ACD-09C2A3E1D5AE}" srcOrd="2" destOrd="0" presId="urn:microsoft.com/office/officeart/2005/8/layout/orgChart1"/>
    <dgm:cxn modelId="{6B7F0CFE-3E04-4582-9F3B-3EC99D4C2ACD}" type="presParOf" srcId="{2D9D07A9-D27B-426B-8A7D-008401BA5BAF}" destId="{71D39657-A10E-4088-B841-9A15A2AB7B0E}" srcOrd="4" destOrd="0" presId="urn:microsoft.com/office/officeart/2005/8/layout/orgChart1"/>
    <dgm:cxn modelId="{C36DEC8B-B77F-4A42-8A03-BD698727DC03}" type="presParOf" srcId="{2D9D07A9-D27B-426B-8A7D-008401BA5BAF}" destId="{26397D74-B971-409B-8CB8-3BFD698CCCFF}" srcOrd="5" destOrd="0" presId="urn:microsoft.com/office/officeart/2005/8/layout/orgChart1"/>
    <dgm:cxn modelId="{2EA4F2BB-9672-443B-8431-A1184E40C5F3}" type="presParOf" srcId="{26397D74-B971-409B-8CB8-3BFD698CCCFF}" destId="{15475D02-18BF-48C4-BE61-221082C98B7C}" srcOrd="0" destOrd="0" presId="urn:microsoft.com/office/officeart/2005/8/layout/orgChart1"/>
    <dgm:cxn modelId="{E76A2595-882E-4F99-9767-DE9B79A94887}" type="presParOf" srcId="{15475D02-18BF-48C4-BE61-221082C98B7C}" destId="{826B5437-7218-46BF-BFD7-E19BE4C652F0}" srcOrd="0" destOrd="0" presId="urn:microsoft.com/office/officeart/2005/8/layout/orgChart1"/>
    <dgm:cxn modelId="{86C01D2A-32E0-4955-81C8-869293A63593}" type="presParOf" srcId="{15475D02-18BF-48C4-BE61-221082C98B7C}" destId="{917757D0-A622-40C8-B2DD-0D77CB9CAAFD}" srcOrd="1" destOrd="0" presId="urn:microsoft.com/office/officeart/2005/8/layout/orgChart1"/>
    <dgm:cxn modelId="{971036B3-91D8-47A9-A430-7E08537230D2}" type="presParOf" srcId="{26397D74-B971-409B-8CB8-3BFD698CCCFF}" destId="{B6D5ED0E-17B9-4C60-8ACB-27CF38AF4C0B}" srcOrd="1" destOrd="0" presId="urn:microsoft.com/office/officeart/2005/8/layout/orgChart1"/>
    <dgm:cxn modelId="{68F491BC-CDEF-4EF6-9E07-DE245D302CF0}" type="presParOf" srcId="{26397D74-B971-409B-8CB8-3BFD698CCCFF}" destId="{DE08CED6-65FA-49A1-A2B4-D82A20310553}" srcOrd="2" destOrd="0" presId="urn:microsoft.com/office/officeart/2005/8/layout/orgChart1"/>
    <dgm:cxn modelId="{5B27C651-BA42-43FD-AF19-AF8C13964E3D}" type="presParOf" srcId="{7284982E-FA44-435C-A80F-D9AAEE5769BD}" destId="{EACA07AC-56C1-43A4-B141-6023DDFE72B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1666ECB-1AAF-47D1-B4FB-91DC1F458EBF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DE6C750-CBC8-4383-88DE-4DB99E284C18}">
      <dgm:prSet phldrT="[Text]" custT="1"/>
      <dgm:spPr>
        <a:noFill/>
        <a:ln>
          <a:solidFill>
            <a:schemeClr val="accent1"/>
          </a:solidFill>
        </a:ln>
      </dgm:spPr>
      <dgm:t>
        <a:bodyPr/>
        <a:lstStyle/>
        <a:p>
          <a:r>
            <a:rPr lang="cs-CZ" sz="4800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Životnost</a:t>
          </a:r>
          <a:endParaRPr lang="cs-CZ" sz="4800" b="1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D1CADA55-4742-4CD1-A74C-9FCB707E4BF2}" type="parTrans" cxnId="{1526591A-7C52-4C5C-B983-964E82E2DC21}">
      <dgm:prSet/>
      <dgm:spPr/>
      <dgm:t>
        <a:bodyPr/>
        <a:lstStyle/>
        <a:p>
          <a:endParaRPr lang="cs-CZ"/>
        </a:p>
      </dgm:t>
    </dgm:pt>
    <dgm:pt modelId="{E0431FCD-EB55-455B-ADC4-9085FCE79B3C}" type="sibTrans" cxnId="{1526591A-7C52-4C5C-B983-964E82E2DC21}">
      <dgm:prSet/>
      <dgm:spPr/>
      <dgm:t>
        <a:bodyPr/>
        <a:lstStyle/>
        <a:p>
          <a:endParaRPr lang="cs-CZ"/>
        </a:p>
      </dgm:t>
    </dgm:pt>
    <dgm:pt modelId="{C72D21A5-B6B0-4FD9-AC17-789120A59AAA}">
      <dgm:prSet phldrT="[Text]" custT="1"/>
      <dgm:spPr>
        <a:solidFill>
          <a:schemeClr val="accent1">
            <a:lumMod val="60000"/>
            <a:lumOff val="40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3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mužský</a:t>
          </a:r>
        </a:p>
        <a:p>
          <a:r>
            <a:rPr lang="cs-CZ" sz="32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(ten)</a:t>
          </a:r>
        </a:p>
      </dgm:t>
    </dgm:pt>
    <dgm:pt modelId="{EE35E08C-EE56-4B42-9E37-A52B58D4FB35}" type="sibTrans" cxnId="{5EFE3F56-767A-4AFA-A17C-5F69EE152CF9}">
      <dgm:prSet/>
      <dgm:spPr/>
      <dgm:t>
        <a:bodyPr/>
        <a:lstStyle/>
        <a:p>
          <a:endParaRPr lang="cs-CZ"/>
        </a:p>
      </dgm:t>
    </dgm:pt>
    <dgm:pt modelId="{8FEFBD9C-E2EE-45C0-9177-4C0B1F35E605}" type="parTrans" cxnId="{5EFE3F56-767A-4AFA-A17C-5F69EE152CF9}">
      <dgm:prSet/>
      <dgm:spPr/>
      <dgm:t>
        <a:bodyPr/>
        <a:lstStyle/>
        <a:p>
          <a:endParaRPr lang="cs-CZ"/>
        </a:p>
      </dgm:t>
    </dgm:pt>
    <dgm:pt modelId="{5C62ECD8-F4B1-44D9-8166-C0DC0F3349E4}" type="asst">
      <dgm:prSet custT="1"/>
      <dgm:spPr>
        <a:solidFill>
          <a:schemeClr val="accent3">
            <a:lumMod val="20000"/>
            <a:lumOff val="80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28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životný</a:t>
          </a:r>
        </a:p>
      </dgm:t>
    </dgm:pt>
    <dgm:pt modelId="{E4E1873F-DC18-47C2-9ABF-31B876DE7298}" type="parTrans" cxnId="{F1245476-2329-4672-8CCB-2A4039101A53}">
      <dgm:prSet/>
      <dgm:spPr/>
      <dgm:t>
        <a:bodyPr/>
        <a:lstStyle/>
        <a:p>
          <a:endParaRPr lang="cs-CZ"/>
        </a:p>
      </dgm:t>
    </dgm:pt>
    <dgm:pt modelId="{D4E4D6BA-000C-4B6F-B2A5-DEE3C2A85665}" type="sibTrans" cxnId="{F1245476-2329-4672-8CCB-2A4039101A53}">
      <dgm:prSet/>
      <dgm:spPr/>
      <dgm:t>
        <a:bodyPr/>
        <a:lstStyle/>
        <a:p>
          <a:endParaRPr lang="cs-CZ"/>
        </a:p>
      </dgm:t>
    </dgm:pt>
    <dgm:pt modelId="{A052C78C-96AA-401B-A2A8-34791DFDBCE9}" type="asst">
      <dgm:prSet custT="1"/>
      <dgm:spPr>
        <a:solidFill>
          <a:schemeClr val="accent1">
            <a:lumMod val="20000"/>
            <a:lumOff val="80000"/>
          </a:schemeClr>
        </a:solidFill>
        <a:ln>
          <a:solidFill>
            <a:schemeClr val="accent1"/>
          </a:solidFill>
        </a:ln>
      </dgm:spPr>
      <dgm:t>
        <a:bodyPr/>
        <a:lstStyle/>
        <a:p>
          <a:r>
            <a:rPr lang="cs-CZ" sz="28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neživotný</a:t>
          </a:r>
          <a:endParaRPr lang="cs-CZ" sz="2800" b="1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2A9C808D-1909-44AA-B469-1F5BB6B3B419}" type="parTrans" cxnId="{F1B8DE55-EBA1-4874-824E-EFFFA40B99AA}">
      <dgm:prSet/>
      <dgm:spPr/>
      <dgm:t>
        <a:bodyPr/>
        <a:lstStyle/>
        <a:p>
          <a:endParaRPr lang="cs-CZ"/>
        </a:p>
      </dgm:t>
    </dgm:pt>
    <dgm:pt modelId="{0CE8A34E-EA9D-4FB3-8FEF-7AD2142DE539}" type="sibTrans" cxnId="{F1B8DE55-EBA1-4874-824E-EFFFA40B99AA}">
      <dgm:prSet/>
      <dgm:spPr/>
      <dgm:t>
        <a:bodyPr/>
        <a:lstStyle/>
        <a:p>
          <a:endParaRPr lang="cs-CZ"/>
        </a:p>
      </dgm:t>
    </dgm:pt>
    <dgm:pt modelId="{1C6DE6B6-DB3E-4B79-BC46-F5BD867AFD43}" type="pres">
      <dgm:prSet presAssocID="{71666ECB-1AAF-47D1-B4FB-91DC1F458EBF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7284982E-FA44-435C-A80F-D9AAEE5769BD}" type="pres">
      <dgm:prSet presAssocID="{4DE6C750-CBC8-4383-88DE-4DB99E284C18}" presName="hierRoot1" presStyleCnt="0">
        <dgm:presLayoutVars>
          <dgm:hierBranch val="init"/>
        </dgm:presLayoutVars>
      </dgm:prSet>
      <dgm:spPr/>
    </dgm:pt>
    <dgm:pt modelId="{D40D066F-5860-4B2F-826F-73D313589043}" type="pres">
      <dgm:prSet presAssocID="{4DE6C750-CBC8-4383-88DE-4DB99E284C18}" presName="rootComposite1" presStyleCnt="0"/>
      <dgm:spPr/>
    </dgm:pt>
    <dgm:pt modelId="{58A2ACA8-12BE-45FC-B889-4ACD009864EC}" type="pres">
      <dgm:prSet presAssocID="{4DE6C750-CBC8-4383-88DE-4DB99E284C18}" presName="rootText1" presStyleLbl="node0" presStyleIdx="0" presStyleCnt="1" custScaleX="106377" custScaleY="46280" custLinFactNeighborX="-670" custLinFactNeighborY="498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2DB34F8-9C8C-41DF-BC9C-D97DC32E7568}" type="pres">
      <dgm:prSet presAssocID="{4DE6C750-CBC8-4383-88DE-4DB99E284C18}" presName="rootConnector1" presStyleLbl="node1" presStyleIdx="0" presStyleCnt="0"/>
      <dgm:spPr/>
      <dgm:t>
        <a:bodyPr/>
        <a:lstStyle/>
        <a:p>
          <a:endParaRPr lang="cs-CZ"/>
        </a:p>
      </dgm:t>
    </dgm:pt>
    <dgm:pt modelId="{2D9D07A9-D27B-426B-8A7D-008401BA5BAF}" type="pres">
      <dgm:prSet presAssocID="{4DE6C750-CBC8-4383-88DE-4DB99E284C18}" presName="hierChild2" presStyleCnt="0"/>
      <dgm:spPr/>
    </dgm:pt>
    <dgm:pt modelId="{E4A28938-8E6E-42BA-8A69-5B51E40C82B3}" type="pres">
      <dgm:prSet presAssocID="{8FEFBD9C-E2EE-45C0-9177-4C0B1F35E605}" presName="Name37" presStyleLbl="parChTrans1D2" presStyleIdx="0" presStyleCnt="1"/>
      <dgm:spPr/>
      <dgm:t>
        <a:bodyPr/>
        <a:lstStyle/>
        <a:p>
          <a:endParaRPr lang="cs-CZ"/>
        </a:p>
      </dgm:t>
    </dgm:pt>
    <dgm:pt modelId="{CE4E3D80-C8C1-45B4-AF43-B7FE99A3ABC8}" type="pres">
      <dgm:prSet presAssocID="{C72D21A5-B6B0-4FD9-AC17-789120A59AAA}" presName="hierRoot2" presStyleCnt="0">
        <dgm:presLayoutVars>
          <dgm:hierBranch val="init"/>
        </dgm:presLayoutVars>
      </dgm:prSet>
      <dgm:spPr/>
    </dgm:pt>
    <dgm:pt modelId="{423D0CC9-5298-430D-A0EA-98B31B2B01AE}" type="pres">
      <dgm:prSet presAssocID="{C72D21A5-B6B0-4FD9-AC17-789120A59AAA}" presName="rootComposite" presStyleCnt="0"/>
      <dgm:spPr/>
    </dgm:pt>
    <dgm:pt modelId="{A0DC644C-9252-45C1-BCB0-3AFBDB898EB1}" type="pres">
      <dgm:prSet presAssocID="{C72D21A5-B6B0-4FD9-AC17-789120A59AAA}" presName="rootText" presStyleLbl="node2" presStyleIdx="0" presStyleCnt="1" custScaleX="80686" custScaleY="58002" custLinFactNeighborX="-670" custLinFactNeighborY="-1479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7B2F39D-2CC6-4367-8EE1-6F23BDDD5BD9}" type="pres">
      <dgm:prSet presAssocID="{C72D21A5-B6B0-4FD9-AC17-789120A59AAA}" presName="rootConnector" presStyleLbl="node2" presStyleIdx="0" presStyleCnt="1"/>
      <dgm:spPr/>
      <dgm:t>
        <a:bodyPr/>
        <a:lstStyle/>
        <a:p>
          <a:endParaRPr lang="cs-CZ"/>
        </a:p>
      </dgm:t>
    </dgm:pt>
    <dgm:pt modelId="{0F1C464A-8B2F-4323-898E-F632D1D53229}" type="pres">
      <dgm:prSet presAssocID="{C72D21A5-B6B0-4FD9-AC17-789120A59AAA}" presName="hierChild4" presStyleCnt="0"/>
      <dgm:spPr/>
    </dgm:pt>
    <dgm:pt modelId="{A5DC2FDB-EB81-4284-991D-7A4B41E655AD}" type="pres">
      <dgm:prSet presAssocID="{C72D21A5-B6B0-4FD9-AC17-789120A59AAA}" presName="hierChild5" presStyleCnt="0"/>
      <dgm:spPr/>
    </dgm:pt>
    <dgm:pt modelId="{78DE20DA-B499-4A2C-BA97-43A2F096B5FC}" type="pres">
      <dgm:prSet presAssocID="{E4E1873F-DC18-47C2-9ABF-31B876DE7298}" presName="Name111" presStyleLbl="parChTrans1D3" presStyleIdx="0" presStyleCnt="2"/>
      <dgm:spPr/>
      <dgm:t>
        <a:bodyPr/>
        <a:lstStyle/>
        <a:p>
          <a:endParaRPr lang="cs-CZ"/>
        </a:p>
      </dgm:t>
    </dgm:pt>
    <dgm:pt modelId="{AF3F0CA0-A14A-4F0B-AB97-D1FE8A9774EF}" type="pres">
      <dgm:prSet presAssocID="{5C62ECD8-F4B1-44D9-8166-C0DC0F3349E4}" presName="hierRoot3" presStyleCnt="0">
        <dgm:presLayoutVars>
          <dgm:hierBranch val="init"/>
        </dgm:presLayoutVars>
      </dgm:prSet>
      <dgm:spPr/>
    </dgm:pt>
    <dgm:pt modelId="{6C554F9F-F7C3-487D-AC9C-D66843075A6F}" type="pres">
      <dgm:prSet presAssocID="{5C62ECD8-F4B1-44D9-8166-C0DC0F3349E4}" presName="rootComposite3" presStyleCnt="0"/>
      <dgm:spPr/>
    </dgm:pt>
    <dgm:pt modelId="{7D1CD7C3-9784-488A-88CB-814A7BD07C29}" type="pres">
      <dgm:prSet presAssocID="{5C62ECD8-F4B1-44D9-8166-C0DC0F3349E4}" presName="rootText3" presStyleLbl="asst2" presStyleIdx="0" presStyleCnt="2" custScaleX="93707" custScaleY="50650" custLinFactNeighborX="3248" custLinFactNeighborY="-4098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710700F-001E-4F6C-AB25-E7F9872B2C52}" type="pres">
      <dgm:prSet presAssocID="{5C62ECD8-F4B1-44D9-8166-C0DC0F3349E4}" presName="rootConnector3" presStyleLbl="asst2" presStyleIdx="0" presStyleCnt="2"/>
      <dgm:spPr/>
      <dgm:t>
        <a:bodyPr/>
        <a:lstStyle/>
        <a:p>
          <a:endParaRPr lang="cs-CZ"/>
        </a:p>
      </dgm:t>
    </dgm:pt>
    <dgm:pt modelId="{FDBE7014-697E-4DC4-AF39-E9475DA0B22E}" type="pres">
      <dgm:prSet presAssocID="{5C62ECD8-F4B1-44D9-8166-C0DC0F3349E4}" presName="hierChild6" presStyleCnt="0"/>
      <dgm:spPr/>
    </dgm:pt>
    <dgm:pt modelId="{A9B29FF1-033D-461D-AF00-91725E463B25}" type="pres">
      <dgm:prSet presAssocID="{5C62ECD8-F4B1-44D9-8166-C0DC0F3349E4}" presName="hierChild7" presStyleCnt="0"/>
      <dgm:spPr/>
    </dgm:pt>
    <dgm:pt modelId="{58D4A844-87BA-4C32-9B09-B2C029263FC6}" type="pres">
      <dgm:prSet presAssocID="{2A9C808D-1909-44AA-B469-1F5BB6B3B419}" presName="Name111" presStyleLbl="parChTrans1D3" presStyleIdx="1" presStyleCnt="2"/>
      <dgm:spPr/>
      <dgm:t>
        <a:bodyPr/>
        <a:lstStyle/>
        <a:p>
          <a:endParaRPr lang="cs-CZ"/>
        </a:p>
      </dgm:t>
    </dgm:pt>
    <dgm:pt modelId="{509DB34D-13CC-46A6-B4FD-8F524FE520D9}" type="pres">
      <dgm:prSet presAssocID="{A052C78C-96AA-401B-A2A8-34791DFDBCE9}" presName="hierRoot3" presStyleCnt="0">
        <dgm:presLayoutVars>
          <dgm:hierBranch val="init"/>
        </dgm:presLayoutVars>
      </dgm:prSet>
      <dgm:spPr/>
    </dgm:pt>
    <dgm:pt modelId="{5B1EAF3E-01F6-4E4F-A740-028571A43559}" type="pres">
      <dgm:prSet presAssocID="{A052C78C-96AA-401B-A2A8-34791DFDBCE9}" presName="rootComposite3" presStyleCnt="0"/>
      <dgm:spPr/>
    </dgm:pt>
    <dgm:pt modelId="{F1FAEE1C-825C-4233-8790-0AE2DBFB89D3}" type="pres">
      <dgm:prSet presAssocID="{A052C78C-96AA-401B-A2A8-34791DFDBCE9}" presName="rootText3" presStyleLbl="asst2" presStyleIdx="1" presStyleCnt="2" custScaleX="88085" custScaleY="50650" custLinFactNeighborX="335" custLinFactNeighborY="-4098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FDEC36B-489F-4751-8467-2990874A5A6F}" type="pres">
      <dgm:prSet presAssocID="{A052C78C-96AA-401B-A2A8-34791DFDBCE9}" presName="rootConnector3" presStyleLbl="asst2" presStyleIdx="1" presStyleCnt="2"/>
      <dgm:spPr/>
      <dgm:t>
        <a:bodyPr/>
        <a:lstStyle/>
        <a:p>
          <a:endParaRPr lang="cs-CZ"/>
        </a:p>
      </dgm:t>
    </dgm:pt>
    <dgm:pt modelId="{C7BA0289-F307-4873-BB41-B345C93B876E}" type="pres">
      <dgm:prSet presAssocID="{A052C78C-96AA-401B-A2A8-34791DFDBCE9}" presName="hierChild6" presStyleCnt="0"/>
      <dgm:spPr/>
    </dgm:pt>
    <dgm:pt modelId="{BDC3A9C2-E669-4819-8B69-A0C81B88E01E}" type="pres">
      <dgm:prSet presAssocID="{A052C78C-96AA-401B-A2A8-34791DFDBCE9}" presName="hierChild7" presStyleCnt="0"/>
      <dgm:spPr/>
    </dgm:pt>
    <dgm:pt modelId="{EACA07AC-56C1-43A4-B141-6023DDFE72BA}" type="pres">
      <dgm:prSet presAssocID="{4DE6C750-CBC8-4383-88DE-4DB99E284C18}" presName="hierChild3" presStyleCnt="0"/>
      <dgm:spPr/>
    </dgm:pt>
  </dgm:ptLst>
  <dgm:cxnLst>
    <dgm:cxn modelId="{F1B8DE55-EBA1-4874-824E-EFFFA40B99AA}" srcId="{C72D21A5-B6B0-4FD9-AC17-789120A59AAA}" destId="{A052C78C-96AA-401B-A2A8-34791DFDBCE9}" srcOrd="1" destOrd="0" parTransId="{2A9C808D-1909-44AA-B469-1F5BB6B3B419}" sibTransId="{0CE8A34E-EA9D-4FB3-8FEF-7AD2142DE539}"/>
    <dgm:cxn modelId="{3D50B409-367F-4BB2-8C44-FBF5AC41B66D}" type="presOf" srcId="{5C62ECD8-F4B1-44D9-8166-C0DC0F3349E4}" destId="{A710700F-001E-4F6C-AB25-E7F9872B2C52}" srcOrd="1" destOrd="0" presId="urn:microsoft.com/office/officeart/2005/8/layout/orgChart1"/>
    <dgm:cxn modelId="{4A239F03-C235-4720-A69A-818ACD902FD0}" type="presOf" srcId="{4DE6C750-CBC8-4383-88DE-4DB99E284C18}" destId="{D2DB34F8-9C8C-41DF-BC9C-D97DC32E7568}" srcOrd="1" destOrd="0" presId="urn:microsoft.com/office/officeart/2005/8/layout/orgChart1"/>
    <dgm:cxn modelId="{F1245476-2329-4672-8CCB-2A4039101A53}" srcId="{C72D21A5-B6B0-4FD9-AC17-789120A59AAA}" destId="{5C62ECD8-F4B1-44D9-8166-C0DC0F3349E4}" srcOrd="0" destOrd="0" parTransId="{E4E1873F-DC18-47C2-9ABF-31B876DE7298}" sibTransId="{D4E4D6BA-000C-4B6F-B2A5-DEE3C2A85665}"/>
    <dgm:cxn modelId="{1526591A-7C52-4C5C-B983-964E82E2DC21}" srcId="{71666ECB-1AAF-47D1-B4FB-91DC1F458EBF}" destId="{4DE6C750-CBC8-4383-88DE-4DB99E284C18}" srcOrd="0" destOrd="0" parTransId="{D1CADA55-4742-4CD1-A74C-9FCB707E4BF2}" sibTransId="{E0431FCD-EB55-455B-ADC4-9085FCE79B3C}"/>
    <dgm:cxn modelId="{2A37B596-E5AF-45AF-B32D-08C18826FF2C}" type="presOf" srcId="{8FEFBD9C-E2EE-45C0-9177-4C0B1F35E605}" destId="{E4A28938-8E6E-42BA-8A69-5B51E40C82B3}" srcOrd="0" destOrd="0" presId="urn:microsoft.com/office/officeart/2005/8/layout/orgChart1"/>
    <dgm:cxn modelId="{5826F021-26E3-4D93-8F42-E2C3F3D20E31}" type="presOf" srcId="{C72D21A5-B6B0-4FD9-AC17-789120A59AAA}" destId="{F7B2F39D-2CC6-4367-8EE1-6F23BDDD5BD9}" srcOrd="1" destOrd="0" presId="urn:microsoft.com/office/officeart/2005/8/layout/orgChart1"/>
    <dgm:cxn modelId="{CA2DD768-F566-485C-806E-4BFB17738B42}" type="presOf" srcId="{71666ECB-1AAF-47D1-B4FB-91DC1F458EBF}" destId="{1C6DE6B6-DB3E-4B79-BC46-F5BD867AFD43}" srcOrd="0" destOrd="0" presId="urn:microsoft.com/office/officeart/2005/8/layout/orgChart1"/>
    <dgm:cxn modelId="{DB423413-789B-47E4-99CD-F8CB3C08DE56}" type="presOf" srcId="{5C62ECD8-F4B1-44D9-8166-C0DC0F3349E4}" destId="{7D1CD7C3-9784-488A-88CB-814A7BD07C29}" srcOrd="0" destOrd="0" presId="urn:microsoft.com/office/officeart/2005/8/layout/orgChart1"/>
    <dgm:cxn modelId="{C13CA6E2-9BD6-4181-B0B5-FC46E44E049E}" type="presOf" srcId="{E4E1873F-DC18-47C2-9ABF-31B876DE7298}" destId="{78DE20DA-B499-4A2C-BA97-43A2F096B5FC}" srcOrd="0" destOrd="0" presId="urn:microsoft.com/office/officeart/2005/8/layout/orgChart1"/>
    <dgm:cxn modelId="{5EFE3F56-767A-4AFA-A17C-5F69EE152CF9}" srcId="{4DE6C750-CBC8-4383-88DE-4DB99E284C18}" destId="{C72D21A5-B6B0-4FD9-AC17-789120A59AAA}" srcOrd="0" destOrd="0" parTransId="{8FEFBD9C-E2EE-45C0-9177-4C0B1F35E605}" sibTransId="{EE35E08C-EE56-4B42-9E37-A52B58D4FB35}"/>
    <dgm:cxn modelId="{5FB2B722-D02E-4EEA-B088-2CEB4710620E}" type="presOf" srcId="{2A9C808D-1909-44AA-B469-1F5BB6B3B419}" destId="{58D4A844-87BA-4C32-9B09-B2C029263FC6}" srcOrd="0" destOrd="0" presId="urn:microsoft.com/office/officeart/2005/8/layout/orgChart1"/>
    <dgm:cxn modelId="{F7DF477F-1E3B-445C-8D5B-2AD7DEAED0A6}" type="presOf" srcId="{C72D21A5-B6B0-4FD9-AC17-789120A59AAA}" destId="{A0DC644C-9252-45C1-BCB0-3AFBDB898EB1}" srcOrd="0" destOrd="0" presId="urn:microsoft.com/office/officeart/2005/8/layout/orgChart1"/>
    <dgm:cxn modelId="{03D44CF4-5755-4BBF-BED5-E7D12F131902}" type="presOf" srcId="{A052C78C-96AA-401B-A2A8-34791DFDBCE9}" destId="{F1FAEE1C-825C-4233-8790-0AE2DBFB89D3}" srcOrd="0" destOrd="0" presId="urn:microsoft.com/office/officeart/2005/8/layout/orgChart1"/>
    <dgm:cxn modelId="{90ED38A0-A7A1-4DF8-8F21-E66867BA99AC}" type="presOf" srcId="{4DE6C750-CBC8-4383-88DE-4DB99E284C18}" destId="{58A2ACA8-12BE-45FC-B889-4ACD009864EC}" srcOrd="0" destOrd="0" presId="urn:microsoft.com/office/officeart/2005/8/layout/orgChart1"/>
    <dgm:cxn modelId="{A253C867-7BBD-4FB2-9176-D7852A1FB0E6}" type="presOf" srcId="{A052C78C-96AA-401B-A2A8-34791DFDBCE9}" destId="{5FDEC36B-489F-4751-8467-2990874A5A6F}" srcOrd="1" destOrd="0" presId="urn:microsoft.com/office/officeart/2005/8/layout/orgChart1"/>
    <dgm:cxn modelId="{C174C10B-AF66-485F-B670-E23C12E0D866}" type="presParOf" srcId="{1C6DE6B6-DB3E-4B79-BC46-F5BD867AFD43}" destId="{7284982E-FA44-435C-A80F-D9AAEE5769BD}" srcOrd="0" destOrd="0" presId="urn:microsoft.com/office/officeart/2005/8/layout/orgChart1"/>
    <dgm:cxn modelId="{24C74AFB-511F-4310-B763-F05AA9C99166}" type="presParOf" srcId="{7284982E-FA44-435C-A80F-D9AAEE5769BD}" destId="{D40D066F-5860-4B2F-826F-73D313589043}" srcOrd="0" destOrd="0" presId="urn:microsoft.com/office/officeart/2005/8/layout/orgChart1"/>
    <dgm:cxn modelId="{DB2F7337-3017-4130-87AE-A4C10D8FF11F}" type="presParOf" srcId="{D40D066F-5860-4B2F-826F-73D313589043}" destId="{58A2ACA8-12BE-45FC-B889-4ACD009864EC}" srcOrd="0" destOrd="0" presId="urn:microsoft.com/office/officeart/2005/8/layout/orgChart1"/>
    <dgm:cxn modelId="{38601284-5596-417E-A7AE-B8D25EC1C5A0}" type="presParOf" srcId="{D40D066F-5860-4B2F-826F-73D313589043}" destId="{D2DB34F8-9C8C-41DF-BC9C-D97DC32E7568}" srcOrd="1" destOrd="0" presId="urn:microsoft.com/office/officeart/2005/8/layout/orgChart1"/>
    <dgm:cxn modelId="{B5DAB198-B535-436A-82E8-28C071F11249}" type="presParOf" srcId="{7284982E-FA44-435C-A80F-D9AAEE5769BD}" destId="{2D9D07A9-D27B-426B-8A7D-008401BA5BAF}" srcOrd="1" destOrd="0" presId="urn:microsoft.com/office/officeart/2005/8/layout/orgChart1"/>
    <dgm:cxn modelId="{F3F7783F-9D8C-47E8-A747-E9B7DA966E48}" type="presParOf" srcId="{2D9D07A9-D27B-426B-8A7D-008401BA5BAF}" destId="{E4A28938-8E6E-42BA-8A69-5B51E40C82B3}" srcOrd="0" destOrd="0" presId="urn:microsoft.com/office/officeart/2005/8/layout/orgChart1"/>
    <dgm:cxn modelId="{0FFA26C5-64D9-43F8-BD9A-6B356969B601}" type="presParOf" srcId="{2D9D07A9-D27B-426B-8A7D-008401BA5BAF}" destId="{CE4E3D80-C8C1-45B4-AF43-B7FE99A3ABC8}" srcOrd="1" destOrd="0" presId="urn:microsoft.com/office/officeart/2005/8/layout/orgChart1"/>
    <dgm:cxn modelId="{657FD06D-C0C9-4C97-BF12-37270C67707E}" type="presParOf" srcId="{CE4E3D80-C8C1-45B4-AF43-B7FE99A3ABC8}" destId="{423D0CC9-5298-430D-A0EA-98B31B2B01AE}" srcOrd="0" destOrd="0" presId="urn:microsoft.com/office/officeart/2005/8/layout/orgChart1"/>
    <dgm:cxn modelId="{ADF003CA-8EF4-4FF1-BF82-8A138E369413}" type="presParOf" srcId="{423D0CC9-5298-430D-A0EA-98B31B2B01AE}" destId="{A0DC644C-9252-45C1-BCB0-3AFBDB898EB1}" srcOrd="0" destOrd="0" presId="urn:microsoft.com/office/officeart/2005/8/layout/orgChart1"/>
    <dgm:cxn modelId="{072E102D-4109-4D1E-982C-E81FE2DFCD4B}" type="presParOf" srcId="{423D0CC9-5298-430D-A0EA-98B31B2B01AE}" destId="{F7B2F39D-2CC6-4367-8EE1-6F23BDDD5BD9}" srcOrd="1" destOrd="0" presId="urn:microsoft.com/office/officeart/2005/8/layout/orgChart1"/>
    <dgm:cxn modelId="{3264B5C7-3D1E-4939-9AA4-7CDFA722E1B4}" type="presParOf" srcId="{CE4E3D80-C8C1-45B4-AF43-B7FE99A3ABC8}" destId="{0F1C464A-8B2F-4323-898E-F632D1D53229}" srcOrd="1" destOrd="0" presId="urn:microsoft.com/office/officeart/2005/8/layout/orgChart1"/>
    <dgm:cxn modelId="{7E8FBBF0-7638-4A0E-B375-6DEC5ABBF6DB}" type="presParOf" srcId="{CE4E3D80-C8C1-45B4-AF43-B7FE99A3ABC8}" destId="{A5DC2FDB-EB81-4284-991D-7A4B41E655AD}" srcOrd="2" destOrd="0" presId="urn:microsoft.com/office/officeart/2005/8/layout/orgChart1"/>
    <dgm:cxn modelId="{023E6421-ED77-499A-96C6-0765E757E165}" type="presParOf" srcId="{A5DC2FDB-EB81-4284-991D-7A4B41E655AD}" destId="{78DE20DA-B499-4A2C-BA97-43A2F096B5FC}" srcOrd="0" destOrd="0" presId="urn:microsoft.com/office/officeart/2005/8/layout/orgChart1"/>
    <dgm:cxn modelId="{24D4A7C4-B823-4A36-80EE-B5C90FB2F4BA}" type="presParOf" srcId="{A5DC2FDB-EB81-4284-991D-7A4B41E655AD}" destId="{AF3F0CA0-A14A-4F0B-AB97-D1FE8A9774EF}" srcOrd="1" destOrd="0" presId="urn:microsoft.com/office/officeart/2005/8/layout/orgChart1"/>
    <dgm:cxn modelId="{CB4613D5-4172-416A-9EA6-4EB3E052BBC3}" type="presParOf" srcId="{AF3F0CA0-A14A-4F0B-AB97-D1FE8A9774EF}" destId="{6C554F9F-F7C3-487D-AC9C-D66843075A6F}" srcOrd="0" destOrd="0" presId="urn:microsoft.com/office/officeart/2005/8/layout/orgChart1"/>
    <dgm:cxn modelId="{B4A07174-D2F0-4A00-8BC8-D199C21411F2}" type="presParOf" srcId="{6C554F9F-F7C3-487D-AC9C-D66843075A6F}" destId="{7D1CD7C3-9784-488A-88CB-814A7BD07C29}" srcOrd="0" destOrd="0" presId="urn:microsoft.com/office/officeart/2005/8/layout/orgChart1"/>
    <dgm:cxn modelId="{953C1235-CC75-4430-B9E4-F431414D25EE}" type="presParOf" srcId="{6C554F9F-F7C3-487D-AC9C-D66843075A6F}" destId="{A710700F-001E-4F6C-AB25-E7F9872B2C52}" srcOrd="1" destOrd="0" presId="urn:microsoft.com/office/officeart/2005/8/layout/orgChart1"/>
    <dgm:cxn modelId="{36D2DED4-BBA1-49A0-9EA6-C4FB5D09BF81}" type="presParOf" srcId="{AF3F0CA0-A14A-4F0B-AB97-D1FE8A9774EF}" destId="{FDBE7014-697E-4DC4-AF39-E9475DA0B22E}" srcOrd="1" destOrd="0" presId="urn:microsoft.com/office/officeart/2005/8/layout/orgChart1"/>
    <dgm:cxn modelId="{3D7FD74C-807E-463A-B82A-151DFA42C7B6}" type="presParOf" srcId="{AF3F0CA0-A14A-4F0B-AB97-D1FE8A9774EF}" destId="{A9B29FF1-033D-461D-AF00-91725E463B25}" srcOrd="2" destOrd="0" presId="urn:microsoft.com/office/officeart/2005/8/layout/orgChart1"/>
    <dgm:cxn modelId="{CA6596CA-AA06-4475-9284-B0B7556AC3BF}" type="presParOf" srcId="{A5DC2FDB-EB81-4284-991D-7A4B41E655AD}" destId="{58D4A844-87BA-4C32-9B09-B2C029263FC6}" srcOrd="2" destOrd="0" presId="urn:microsoft.com/office/officeart/2005/8/layout/orgChart1"/>
    <dgm:cxn modelId="{19CA2A26-36FA-43A5-AB60-DA944663ACB8}" type="presParOf" srcId="{A5DC2FDB-EB81-4284-991D-7A4B41E655AD}" destId="{509DB34D-13CC-46A6-B4FD-8F524FE520D9}" srcOrd="3" destOrd="0" presId="urn:microsoft.com/office/officeart/2005/8/layout/orgChart1"/>
    <dgm:cxn modelId="{C01471E4-A0CD-4604-9C0D-59F4EF0685A0}" type="presParOf" srcId="{509DB34D-13CC-46A6-B4FD-8F524FE520D9}" destId="{5B1EAF3E-01F6-4E4F-A740-028571A43559}" srcOrd="0" destOrd="0" presId="urn:microsoft.com/office/officeart/2005/8/layout/orgChart1"/>
    <dgm:cxn modelId="{9D2B656E-34C6-4655-900C-E60989722C2F}" type="presParOf" srcId="{5B1EAF3E-01F6-4E4F-A740-028571A43559}" destId="{F1FAEE1C-825C-4233-8790-0AE2DBFB89D3}" srcOrd="0" destOrd="0" presId="urn:microsoft.com/office/officeart/2005/8/layout/orgChart1"/>
    <dgm:cxn modelId="{C1ECBC2B-57AD-4C77-8F2C-167342AF359C}" type="presParOf" srcId="{5B1EAF3E-01F6-4E4F-A740-028571A43559}" destId="{5FDEC36B-489F-4751-8467-2990874A5A6F}" srcOrd="1" destOrd="0" presId="urn:microsoft.com/office/officeart/2005/8/layout/orgChart1"/>
    <dgm:cxn modelId="{C867041D-9905-4A3B-9FAA-F62BCB9E9C8C}" type="presParOf" srcId="{509DB34D-13CC-46A6-B4FD-8F524FE520D9}" destId="{C7BA0289-F307-4873-BB41-B345C93B876E}" srcOrd="1" destOrd="0" presId="urn:microsoft.com/office/officeart/2005/8/layout/orgChart1"/>
    <dgm:cxn modelId="{8AB67AB4-0FE9-42BC-B116-93EB1F2C02B7}" type="presParOf" srcId="{509DB34D-13CC-46A6-B4FD-8F524FE520D9}" destId="{BDC3A9C2-E669-4819-8B69-A0C81B88E01E}" srcOrd="2" destOrd="0" presId="urn:microsoft.com/office/officeart/2005/8/layout/orgChart1"/>
    <dgm:cxn modelId="{2F51543E-A407-4988-8FB3-092D038E62BE}" type="presParOf" srcId="{7284982E-FA44-435C-A80F-D9AAEE5769BD}" destId="{EACA07AC-56C1-43A4-B141-6023DDFE72B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VY_32_INOVACE_07_Číslo, rod a životnost podstatných jmen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8BCEE93-4B3E-4B5C-B9FE-4CF3F9DC9B2C}">
      <dsp:nvSpPr>
        <dsp:cNvPr id="0" name=""/>
        <dsp:cNvSpPr/>
      </dsp:nvSpPr>
      <dsp:spPr>
        <a:xfrm>
          <a:off x="2519124" y="1722729"/>
          <a:ext cx="2304262" cy="17282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Podstatná jména</a:t>
          </a:r>
          <a:endParaRPr lang="cs-CZ" sz="2400" b="1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519124" y="1722729"/>
        <a:ext cx="2304262" cy="1728200"/>
      </dsp:txXfrm>
    </dsp:sp>
    <dsp:sp modelId="{0F8E27B3-4E8E-4E66-98B3-36EBD1C38DDD}">
      <dsp:nvSpPr>
        <dsp:cNvPr id="0" name=""/>
        <dsp:cNvSpPr/>
      </dsp:nvSpPr>
      <dsp:spPr>
        <a:xfrm rot="16165367">
          <a:off x="3308306" y="1354576"/>
          <a:ext cx="701422" cy="34968"/>
        </a:xfrm>
        <a:custGeom>
          <a:avLst/>
          <a:gdLst/>
          <a:ahLst/>
          <a:cxnLst/>
          <a:rect l="0" t="0" r="0" b="0"/>
          <a:pathLst>
            <a:path>
              <a:moveTo>
                <a:pt x="0" y="17484"/>
              </a:moveTo>
              <a:lnTo>
                <a:pt x="701422" y="17484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6165367">
        <a:off x="3641481" y="1354525"/>
        <a:ext cx="35071" cy="35071"/>
      </dsp:txXfrm>
    </dsp:sp>
    <dsp:sp modelId="{DACD9AE1-B288-44C7-A5F0-AB05B64B2968}">
      <dsp:nvSpPr>
        <dsp:cNvPr id="0" name=""/>
        <dsp:cNvSpPr/>
      </dsp:nvSpPr>
      <dsp:spPr>
        <a:xfrm>
          <a:off x="3134513" y="0"/>
          <a:ext cx="1031652" cy="102139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Rod</a:t>
          </a:r>
          <a:endParaRPr lang="cs-CZ" sz="24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134513" y="0"/>
        <a:ext cx="1031652" cy="1021393"/>
      </dsp:txXfrm>
    </dsp:sp>
    <dsp:sp modelId="{3AED5EAB-D418-47D6-A7BD-46C047CE3746}">
      <dsp:nvSpPr>
        <dsp:cNvPr id="0" name=""/>
        <dsp:cNvSpPr/>
      </dsp:nvSpPr>
      <dsp:spPr>
        <a:xfrm rot="99117">
          <a:off x="4822378" y="2613481"/>
          <a:ext cx="758484" cy="34968"/>
        </a:xfrm>
        <a:custGeom>
          <a:avLst/>
          <a:gdLst/>
          <a:ahLst/>
          <a:cxnLst/>
          <a:rect l="0" t="0" r="0" b="0"/>
          <a:pathLst>
            <a:path>
              <a:moveTo>
                <a:pt x="0" y="17484"/>
              </a:moveTo>
              <a:lnTo>
                <a:pt x="758484" y="17484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99117">
        <a:off x="5182659" y="2612003"/>
        <a:ext cx="37924" cy="37924"/>
      </dsp:txXfrm>
    </dsp:sp>
    <dsp:sp modelId="{DD075078-6934-4FB6-BFF5-C443A8BCE204}">
      <dsp:nvSpPr>
        <dsp:cNvPr id="0" name=""/>
        <dsp:cNvSpPr/>
      </dsp:nvSpPr>
      <dsp:spPr>
        <a:xfrm>
          <a:off x="5580480" y="2106676"/>
          <a:ext cx="1096547" cy="110205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Číslo</a:t>
          </a:r>
          <a:endParaRPr lang="cs-CZ" sz="24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580480" y="2106676"/>
        <a:ext cx="1096547" cy="1102054"/>
      </dsp:txXfrm>
    </dsp:sp>
    <dsp:sp modelId="{9E083ECE-8558-4881-86C0-C7F44F647B3D}">
      <dsp:nvSpPr>
        <dsp:cNvPr id="0" name=""/>
        <dsp:cNvSpPr/>
      </dsp:nvSpPr>
      <dsp:spPr>
        <a:xfrm rot="5415156">
          <a:off x="3320705" y="3778656"/>
          <a:ext cx="690437" cy="34968"/>
        </a:xfrm>
        <a:custGeom>
          <a:avLst/>
          <a:gdLst/>
          <a:ahLst/>
          <a:cxnLst/>
          <a:rect l="0" t="0" r="0" b="0"/>
          <a:pathLst>
            <a:path>
              <a:moveTo>
                <a:pt x="0" y="17484"/>
              </a:moveTo>
              <a:lnTo>
                <a:pt x="690437" y="17484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5415156">
        <a:off x="3648663" y="3778880"/>
        <a:ext cx="34521" cy="34521"/>
      </dsp:txXfrm>
    </dsp:sp>
    <dsp:sp modelId="{977C232E-D8C2-4B18-9FF2-5E3833700F8E}">
      <dsp:nvSpPr>
        <dsp:cNvPr id="0" name=""/>
        <dsp:cNvSpPr/>
      </dsp:nvSpPr>
      <dsp:spPr>
        <a:xfrm>
          <a:off x="3147738" y="4141351"/>
          <a:ext cx="1028727" cy="1043224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Pád</a:t>
          </a:r>
          <a:endParaRPr lang="cs-CZ" sz="24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147738" y="4141351"/>
        <a:ext cx="1028727" cy="1043224"/>
      </dsp:txXfrm>
    </dsp:sp>
    <dsp:sp modelId="{061475CD-270E-4963-9093-6D26696F7CD3}">
      <dsp:nvSpPr>
        <dsp:cNvPr id="0" name=""/>
        <dsp:cNvSpPr/>
      </dsp:nvSpPr>
      <dsp:spPr>
        <a:xfrm rot="10828782">
          <a:off x="1717857" y="2556345"/>
          <a:ext cx="801352" cy="34968"/>
        </a:xfrm>
        <a:custGeom>
          <a:avLst/>
          <a:gdLst/>
          <a:ahLst/>
          <a:cxnLst/>
          <a:rect l="0" t="0" r="0" b="0"/>
          <a:pathLst>
            <a:path>
              <a:moveTo>
                <a:pt x="0" y="17484"/>
              </a:moveTo>
              <a:lnTo>
                <a:pt x="801352" y="17484"/>
              </a:lnTo>
            </a:path>
          </a:pathLst>
        </a:custGeom>
        <a:noFill/>
        <a:ln w="25400" cap="flat" cmpd="sng" algn="ctr">
          <a:solidFill>
            <a:schemeClr val="accent3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0828782">
        <a:off x="2098499" y="2553796"/>
        <a:ext cx="40067" cy="40067"/>
      </dsp:txXfrm>
    </dsp:sp>
    <dsp:sp modelId="{20DF8DBE-4A94-4E5D-8727-5460D6BCE435}">
      <dsp:nvSpPr>
        <dsp:cNvPr id="0" name=""/>
        <dsp:cNvSpPr/>
      </dsp:nvSpPr>
      <dsp:spPr>
        <a:xfrm>
          <a:off x="625953" y="2034667"/>
          <a:ext cx="1091938" cy="106247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Vzor</a:t>
          </a:r>
          <a:endParaRPr lang="cs-CZ" sz="24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625953" y="2034667"/>
        <a:ext cx="1091938" cy="1062473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1D39657-A10E-4088-B841-9A15A2AB7B0E}">
      <dsp:nvSpPr>
        <dsp:cNvPr id="0" name=""/>
        <dsp:cNvSpPr/>
      </dsp:nvSpPr>
      <dsp:spPr>
        <a:xfrm>
          <a:off x="3762465" y="987339"/>
          <a:ext cx="1866379" cy="102890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35494"/>
              </a:lnTo>
              <a:lnTo>
                <a:pt x="1866379" y="535494"/>
              </a:lnTo>
              <a:lnTo>
                <a:pt x="1866379" y="102890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A28938-8E6E-42BA-8A69-5B51E40C82B3}">
      <dsp:nvSpPr>
        <dsp:cNvPr id="0" name=""/>
        <dsp:cNvSpPr/>
      </dsp:nvSpPr>
      <dsp:spPr>
        <a:xfrm>
          <a:off x="1569165" y="987339"/>
          <a:ext cx="2193300" cy="1028905"/>
        </a:xfrm>
        <a:custGeom>
          <a:avLst/>
          <a:gdLst/>
          <a:ahLst/>
          <a:cxnLst/>
          <a:rect l="0" t="0" r="0" b="0"/>
          <a:pathLst>
            <a:path>
              <a:moveTo>
                <a:pt x="2193300" y="0"/>
              </a:moveTo>
              <a:lnTo>
                <a:pt x="2193300" y="535494"/>
              </a:lnTo>
              <a:lnTo>
                <a:pt x="0" y="535494"/>
              </a:lnTo>
              <a:lnTo>
                <a:pt x="0" y="102890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A2ACA8-12BE-45FC-B889-4ACD009864EC}">
      <dsp:nvSpPr>
        <dsp:cNvPr id="0" name=""/>
        <dsp:cNvSpPr/>
      </dsp:nvSpPr>
      <dsp:spPr>
        <a:xfrm>
          <a:off x="2153028" y="0"/>
          <a:ext cx="3218874" cy="987339"/>
        </a:xfrm>
        <a:prstGeom prst="rect">
          <a:avLst/>
        </a:prstGeom>
        <a:noFill/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Číslo</a:t>
          </a:r>
          <a:endParaRPr lang="cs-CZ" sz="4800" b="1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153028" y="0"/>
        <a:ext cx="3218874" cy="987339"/>
      </dsp:txXfrm>
    </dsp:sp>
    <dsp:sp modelId="{A0DC644C-9252-45C1-BCB0-3AFBDB898EB1}">
      <dsp:nvSpPr>
        <dsp:cNvPr id="0" name=""/>
        <dsp:cNvSpPr/>
      </dsp:nvSpPr>
      <dsp:spPr>
        <a:xfrm>
          <a:off x="0" y="2016245"/>
          <a:ext cx="3138330" cy="579476"/>
        </a:xfrm>
        <a:prstGeom prst="rect">
          <a:avLst/>
        </a:prstGeom>
        <a:solidFill>
          <a:schemeClr val="tx2">
            <a:lumMod val="20000"/>
            <a:lumOff val="8000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jednotné</a:t>
          </a:r>
        </a:p>
      </dsp:txBody>
      <dsp:txXfrm>
        <a:off x="0" y="2016245"/>
        <a:ext cx="3138330" cy="579476"/>
      </dsp:txXfrm>
    </dsp:sp>
    <dsp:sp modelId="{826B5437-7218-46BF-BFD7-E19BE4C652F0}">
      <dsp:nvSpPr>
        <dsp:cNvPr id="0" name=""/>
        <dsp:cNvSpPr/>
      </dsp:nvSpPr>
      <dsp:spPr>
        <a:xfrm>
          <a:off x="4128898" y="2016245"/>
          <a:ext cx="2999893" cy="575951"/>
        </a:xfrm>
        <a:prstGeom prst="rect">
          <a:avLst/>
        </a:prstGeom>
        <a:solidFill>
          <a:srgbClr val="FFFF00"/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množné</a:t>
          </a:r>
          <a:endParaRPr lang="cs-CZ" sz="32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128898" y="2016245"/>
        <a:ext cx="2999893" cy="57595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1D39657-A10E-4088-B841-9A15A2AB7B0E}">
      <dsp:nvSpPr>
        <dsp:cNvPr id="0" name=""/>
        <dsp:cNvSpPr/>
      </dsp:nvSpPr>
      <dsp:spPr>
        <a:xfrm>
          <a:off x="4100088" y="1500322"/>
          <a:ext cx="2142771" cy="3718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5942"/>
              </a:lnTo>
              <a:lnTo>
                <a:pt x="2142771" y="185942"/>
              </a:lnTo>
              <a:lnTo>
                <a:pt x="2142771" y="3718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1154314-0DEE-4732-9E15-AF5FFB1F7AE9}">
      <dsp:nvSpPr>
        <dsp:cNvPr id="0" name=""/>
        <dsp:cNvSpPr/>
      </dsp:nvSpPr>
      <dsp:spPr>
        <a:xfrm>
          <a:off x="4054368" y="1500322"/>
          <a:ext cx="91440" cy="371885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18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D4A844-87BA-4C32-9B09-B2C029263FC6}">
      <dsp:nvSpPr>
        <dsp:cNvPr id="0" name=""/>
        <dsp:cNvSpPr/>
      </dsp:nvSpPr>
      <dsp:spPr>
        <a:xfrm>
          <a:off x="1957317" y="3240359"/>
          <a:ext cx="185942" cy="81460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814607"/>
              </a:lnTo>
              <a:lnTo>
                <a:pt x="185942" y="81460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DE20DA-B499-4A2C-BA97-43A2F096B5FC}">
      <dsp:nvSpPr>
        <dsp:cNvPr id="0" name=""/>
        <dsp:cNvSpPr/>
      </dsp:nvSpPr>
      <dsp:spPr>
        <a:xfrm>
          <a:off x="1771374" y="3240359"/>
          <a:ext cx="185942" cy="814607"/>
        </a:xfrm>
        <a:custGeom>
          <a:avLst/>
          <a:gdLst/>
          <a:ahLst/>
          <a:cxnLst/>
          <a:rect l="0" t="0" r="0" b="0"/>
          <a:pathLst>
            <a:path>
              <a:moveTo>
                <a:pt x="185942" y="0"/>
              </a:moveTo>
              <a:lnTo>
                <a:pt x="185942" y="814607"/>
              </a:lnTo>
              <a:lnTo>
                <a:pt x="0" y="814607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A28938-8E6E-42BA-8A69-5B51E40C82B3}">
      <dsp:nvSpPr>
        <dsp:cNvPr id="0" name=""/>
        <dsp:cNvSpPr/>
      </dsp:nvSpPr>
      <dsp:spPr>
        <a:xfrm>
          <a:off x="1957317" y="1500322"/>
          <a:ext cx="2142771" cy="371885"/>
        </a:xfrm>
        <a:custGeom>
          <a:avLst/>
          <a:gdLst/>
          <a:ahLst/>
          <a:cxnLst/>
          <a:rect l="0" t="0" r="0" b="0"/>
          <a:pathLst>
            <a:path>
              <a:moveTo>
                <a:pt x="2142771" y="0"/>
              </a:moveTo>
              <a:lnTo>
                <a:pt x="2142771" y="185942"/>
              </a:lnTo>
              <a:lnTo>
                <a:pt x="0" y="185942"/>
              </a:lnTo>
              <a:lnTo>
                <a:pt x="0" y="371885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A2ACA8-12BE-45FC-B889-4ACD009864EC}">
      <dsp:nvSpPr>
        <dsp:cNvPr id="0" name=""/>
        <dsp:cNvSpPr/>
      </dsp:nvSpPr>
      <dsp:spPr>
        <a:xfrm>
          <a:off x="3214646" y="614880"/>
          <a:ext cx="1770885" cy="885442"/>
        </a:xfrm>
        <a:prstGeom prst="rect">
          <a:avLst/>
        </a:prstGeom>
        <a:noFill/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Rod</a:t>
          </a:r>
          <a:endParaRPr lang="cs-CZ" sz="4800" b="1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214646" y="614880"/>
        <a:ext cx="1770885" cy="885442"/>
      </dsp:txXfrm>
    </dsp:sp>
    <dsp:sp modelId="{A0DC644C-9252-45C1-BCB0-3AFBDB898EB1}">
      <dsp:nvSpPr>
        <dsp:cNvPr id="0" name=""/>
        <dsp:cNvSpPr/>
      </dsp:nvSpPr>
      <dsp:spPr>
        <a:xfrm>
          <a:off x="1071875" y="1872208"/>
          <a:ext cx="1770885" cy="1368150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mužský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(ten)</a:t>
          </a:r>
        </a:p>
      </dsp:txBody>
      <dsp:txXfrm>
        <a:off x="1071875" y="1872208"/>
        <a:ext cx="1770885" cy="1368150"/>
      </dsp:txXfrm>
    </dsp:sp>
    <dsp:sp modelId="{7D1CD7C3-9784-488A-88CB-814A7BD07C29}">
      <dsp:nvSpPr>
        <dsp:cNvPr id="0" name=""/>
        <dsp:cNvSpPr/>
      </dsp:nvSpPr>
      <dsp:spPr>
        <a:xfrm>
          <a:off x="489" y="3645431"/>
          <a:ext cx="1770885" cy="819069"/>
        </a:xfrm>
        <a:prstGeom prst="rect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životný</a:t>
          </a:r>
        </a:p>
      </dsp:txBody>
      <dsp:txXfrm>
        <a:off x="489" y="3645431"/>
        <a:ext cx="1770885" cy="819069"/>
      </dsp:txXfrm>
    </dsp:sp>
    <dsp:sp modelId="{F1FAEE1C-825C-4233-8790-0AE2DBFB89D3}">
      <dsp:nvSpPr>
        <dsp:cNvPr id="0" name=""/>
        <dsp:cNvSpPr/>
      </dsp:nvSpPr>
      <dsp:spPr>
        <a:xfrm>
          <a:off x="2143260" y="3645435"/>
          <a:ext cx="1770885" cy="819060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neživotný</a:t>
          </a:r>
          <a:endParaRPr lang="cs-CZ" sz="28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2143260" y="3645435"/>
        <a:ext cx="1770885" cy="819060"/>
      </dsp:txXfrm>
    </dsp:sp>
    <dsp:sp modelId="{28DE1E00-D1F1-42F3-8397-F05BDFFD79A9}">
      <dsp:nvSpPr>
        <dsp:cNvPr id="0" name=""/>
        <dsp:cNvSpPr/>
      </dsp:nvSpPr>
      <dsp:spPr>
        <a:xfrm>
          <a:off x="3214646" y="1872208"/>
          <a:ext cx="1770885" cy="1317476"/>
        </a:xfrm>
        <a:prstGeom prst="rect">
          <a:avLst/>
        </a:prstGeom>
        <a:solidFill>
          <a:srgbClr val="FF0000"/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ženský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(ta)</a:t>
          </a:r>
          <a:endParaRPr lang="cs-CZ" sz="32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214646" y="1872208"/>
        <a:ext cx="1770885" cy="1317476"/>
      </dsp:txXfrm>
    </dsp:sp>
    <dsp:sp modelId="{826B5437-7218-46BF-BFD7-E19BE4C652F0}">
      <dsp:nvSpPr>
        <dsp:cNvPr id="0" name=""/>
        <dsp:cNvSpPr/>
      </dsp:nvSpPr>
      <dsp:spPr>
        <a:xfrm>
          <a:off x="5357417" y="1872208"/>
          <a:ext cx="1770885" cy="1317494"/>
        </a:xfrm>
        <a:prstGeom prst="rect">
          <a:avLst/>
        </a:prstGeom>
        <a:solidFill>
          <a:srgbClr val="00FF00"/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střední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(to)</a:t>
          </a:r>
          <a:endParaRPr lang="cs-CZ" sz="32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5357417" y="1872208"/>
        <a:ext cx="1770885" cy="1317494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8D4A844-87BA-4C32-9B09-B2C029263FC6}">
      <dsp:nvSpPr>
        <dsp:cNvPr id="0" name=""/>
        <dsp:cNvSpPr/>
      </dsp:nvSpPr>
      <dsp:spPr>
        <a:xfrm>
          <a:off x="3552879" y="2273707"/>
          <a:ext cx="571199" cy="109547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95473"/>
              </a:lnTo>
              <a:lnTo>
                <a:pt x="571199" y="109547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DE20DA-B499-4A2C-BA97-43A2F096B5FC}">
      <dsp:nvSpPr>
        <dsp:cNvPr id="0" name=""/>
        <dsp:cNvSpPr/>
      </dsp:nvSpPr>
      <dsp:spPr>
        <a:xfrm>
          <a:off x="3333738" y="2273707"/>
          <a:ext cx="219141" cy="1095473"/>
        </a:xfrm>
        <a:custGeom>
          <a:avLst/>
          <a:gdLst/>
          <a:ahLst/>
          <a:cxnLst/>
          <a:rect l="0" t="0" r="0" b="0"/>
          <a:pathLst>
            <a:path>
              <a:moveTo>
                <a:pt x="219141" y="0"/>
              </a:moveTo>
              <a:lnTo>
                <a:pt x="219141" y="1095473"/>
              </a:lnTo>
              <a:lnTo>
                <a:pt x="0" y="1095473"/>
              </a:lnTo>
            </a:path>
          </a:pathLst>
        </a:custGeom>
        <a:noFill/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4A28938-8E6E-42BA-8A69-5B51E40C82B3}">
      <dsp:nvSpPr>
        <dsp:cNvPr id="0" name=""/>
        <dsp:cNvSpPr/>
      </dsp:nvSpPr>
      <dsp:spPr>
        <a:xfrm>
          <a:off x="3507159" y="938084"/>
          <a:ext cx="91440" cy="37006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7006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A2ACA8-12BE-45FC-B889-4ACD009864EC}">
      <dsp:nvSpPr>
        <dsp:cNvPr id="0" name=""/>
        <dsp:cNvSpPr/>
      </dsp:nvSpPr>
      <dsp:spPr>
        <a:xfrm>
          <a:off x="1782020" y="167660"/>
          <a:ext cx="3541719" cy="770423"/>
        </a:xfrm>
        <a:prstGeom prst="rect">
          <a:avLst/>
        </a:prstGeom>
        <a:noFill/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b="1" kern="1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Životnost</a:t>
          </a:r>
          <a:endParaRPr lang="cs-CZ" sz="4800" b="1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1782020" y="167660"/>
        <a:ext cx="3541719" cy="770423"/>
      </dsp:txXfrm>
    </dsp:sp>
    <dsp:sp modelId="{A0DC644C-9252-45C1-BCB0-3AFBDB898EB1}">
      <dsp:nvSpPr>
        <dsp:cNvPr id="0" name=""/>
        <dsp:cNvSpPr/>
      </dsp:nvSpPr>
      <dsp:spPr>
        <a:xfrm>
          <a:off x="2209698" y="1308147"/>
          <a:ext cx="2686362" cy="965560"/>
        </a:xfrm>
        <a:prstGeom prst="rect">
          <a:avLst/>
        </a:prstGeom>
        <a:solidFill>
          <a:schemeClr val="accent1">
            <a:lumMod val="60000"/>
            <a:lumOff val="4000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mužský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(ten)</a:t>
          </a:r>
        </a:p>
      </dsp:txBody>
      <dsp:txXfrm>
        <a:off x="2209698" y="1308147"/>
        <a:ext cx="2686362" cy="965560"/>
      </dsp:txXfrm>
    </dsp:sp>
    <dsp:sp modelId="{7D1CD7C3-9784-488A-88CB-814A7BD07C29}">
      <dsp:nvSpPr>
        <dsp:cNvPr id="0" name=""/>
        <dsp:cNvSpPr/>
      </dsp:nvSpPr>
      <dsp:spPr>
        <a:xfrm>
          <a:off x="213854" y="2947595"/>
          <a:ext cx="3119883" cy="843171"/>
        </a:xfrm>
        <a:prstGeom prst="rect">
          <a:avLst/>
        </a:prstGeom>
        <a:solidFill>
          <a:schemeClr val="accent3">
            <a:lumMod val="20000"/>
            <a:lumOff val="8000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životný</a:t>
          </a:r>
        </a:p>
      </dsp:txBody>
      <dsp:txXfrm>
        <a:off x="213854" y="2947595"/>
        <a:ext cx="3119883" cy="843171"/>
      </dsp:txXfrm>
    </dsp:sp>
    <dsp:sp modelId="{F1FAEE1C-825C-4233-8790-0AE2DBFB89D3}">
      <dsp:nvSpPr>
        <dsp:cNvPr id="0" name=""/>
        <dsp:cNvSpPr/>
      </dsp:nvSpPr>
      <dsp:spPr>
        <a:xfrm>
          <a:off x="4124079" y="2947595"/>
          <a:ext cx="2932704" cy="843171"/>
        </a:xfrm>
        <a:prstGeom prst="rect">
          <a:avLst/>
        </a:prstGeom>
        <a:solidFill>
          <a:schemeClr val="accent1">
            <a:lumMod val="20000"/>
            <a:lumOff val="80000"/>
          </a:schemeClr>
        </a:solidFill>
        <a:ln w="25400" cap="flat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neživotný</a:t>
          </a:r>
          <a:endParaRPr lang="cs-CZ" sz="2800" b="1" kern="1200" dirty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4124079" y="2947595"/>
        <a:ext cx="2932704" cy="8431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A5142D-898E-44EA-A570-3A26813776C0}" type="datetimeFigureOut">
              <a:rPr lang="cs-CZ" smtClean="0"/>
              <a:pPr/>
              <a:t>16.5.2013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947C61-3C2E-45E5-A312-7EACDC02436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037859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16.5.2013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.wmf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diagramLayout" Target="../diagrams/layout5.xml"/><Relationship Id="rId7" Type="http://schemas.openxmlformats.org/officeDocument/2006/relationships/image" Target="../media/image4.w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07940525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01709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Číslo a rod podstatných jmen.</a:t>
            </a:r>
          </a:p>
          <a:p>
            <a:r>
              <a:rPr lang="cs-CZ" dirty="0" smtClean="0"/>
              <a:t>Životnost podstatných jmen.</a:t>
            </a:r>
          </a:p>
          <a:p>
            <a:r>
              <a:rPr lang="cs-CZ" dirty="0" smtClean="0"/>
              <a:t>Procvičení.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smtClean="0"/>
              <a:t>Vytvořeno 16</a:t>
            </a:r>
            <a:r>
              <a:rPr lang="cs-CZ" dirty="0" smtClean="0"/>
              <a:t>. 8. 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672234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740200904"/>
              </p:ext>
            </p:extLst>
          </p:nvPr>
        </p:nvGraphicFramePr>
        <p:xfrm>
          <a:off x="971600" y="980728"/>
          <a:ext cx="7344816" cy="51845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440110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8BCEE93-4B3E-4B5C-B9FE-4CF3F9DC9B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78BCEE93-4B3E-4B5C-B9FE-4CF3F9DC9B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F8E27B3-4E8E-4E66-98B3-36EBD1C38DD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graphicEl>
                                              <a:dgm id="{0F8E27B3-4E8E-4E66-98B3-36EBD1C38DD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ACD9AE1-B288-44C7-A5F0-AB05B64B29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graphicEl>
                                              <a:dgm id="{DACD9AE1-B288-44C7-A5F0-AB05B64B29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ED5EAB-D418-47D6-A7BD-46C047CE37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">
                                            <p:graphicEl>
                                              <a:dgm id="{3AED5EAB-D418-47D6-A7BD-46C047CE37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D075078-6934-4FB6-BFF5-C443A8BCE2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>
                                            <p:graphicEl>
                                              <a:dgm id="{DD075078-6934-4FB6-BFF5-C443A8BCE2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E083ECE-8558-4881-86C0-C7F44F647B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graphicEl>
                                              <a:dgm id="{9E083ECE-8558-4881-86C0-C7F44F647B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77C232E-D8C2-4B18-9FF2-5E3833700F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graphicEl>
                                              <a:dgm id="{977C232E-D8C2-4B18-9FF2-5E3833700F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61475CD-270E-4963-9093-6D26696F7C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graphicEl>
                                              <a:dgm id="{061475CD-270E-4963-9093-6D26696F7C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0DF8DBE-4A94-4E5D-8727-5460D6BCE4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">
                                            <p:graphicEl>
                                              <a:dgm id="{20DF8DBE-4A94-4E5D-8727-5460D6BCE4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2270998731"/>
              </p:ext>
            </p:extLst>
          </p:nvPr>
        </p:nvGraphicFramePr>
        <p:xfrm>
          <a:off x="971600" y="980728"/>
          <a:ext cx="7128792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spravce_2\AppData\Local\Microsoft\Windows\Temporary Internet Files\Content.IE5\8C7PJOBM\MC90002377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077072"/>
            <a:ext cx="1049500" cy="120666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5436096" y="3869460"/>
            <a:ext cx="2099000" cy="2278374"/>
            <a:chOff x="5436096" y="3869460"/>
            <a:chExt cx="2099000" cy="2278374"/>
          </a:xfrm>
        </p:grpSpPr>
        <p:pic>
          <p:nvPicPr>
            <p:cNvPr id="4" name="Picture 2" descr="C:\Users\spravce_2\AppData\Local\Microsoft\Windows\Temporary Internet Files\Content.IE5\8C7PJOBM\MC90002377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60846" y="4941168"/>
              <a:ext cx="1049500" cy="12066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2" descr="C:\Users\spravce_2\AppData\Local\Microsoft\Windows\Temporary Internet Files\Content.IE5\8C7PJOBM\MC90002377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85596" y="3869460"/>
              <a:ext cx="1049500" cy="12066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" name="Picture 2" descr="C:\Users\spravce_2\AppData\Local\Microsoft\Windows\Temporary Internet Files\Content.IE5\8C7PJOBM\MC900023772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436096" y="3869460"/>
              <a:ext cx="1049500" cy="12066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1555320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8A2ACA8-12BE-45FC-B889-4ACD00986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graphicEl>
                                              <a:dgm id="{58A2ACA8-12BE-45FC-B889-4ACD009864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4A28938-8E6E-42BA-8A69-5B51E40C8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graphicEl>
                                              <a:dgm id="{E4A28938-8E6E-42BA-8A69-5B51E40C82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DC644C-9252-45C1-BCB0-3AFBDB898E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graphicEl>
                                              <a:dgm id="{A0DC644C-9252-45C1-BCB0-3AFBDB898E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1D39657-A10E-4088-B841-9A15A2AB7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>
                                            <p:graphicEl>
                                              <a:dgm id="{71D39657-A10E-4088-B841-9A15A2AB7B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26B5437-7218-46BF-BFD7-E19BE4C652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graphicEl>
                                              <a:dgm id="{826B5437-7218-46BF-BFD7-E19BE4C652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54027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Požadované tvary podstatných jmen zapiš do křížovky.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61595805"/>
              </p:ext>
            </p:extLst>
          </p:nvPr>
        </p:nvGraphicFramePr>
        <p:xfrm>
          <a:off x="755576" y="1556792"/>
          <a:ext cx="7458650" cy="4255371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702746"/>
                <a:gridCol w="1512168"/>
                <a:gridCol w="606248"/>
                <a:gridCol w="606248"/>
                <a:gridCol w="606248"/>
                <a:gridCol w="606248"/>
                <a:gridCol w="606248"/>
                <a:gridCol w="606248"/>
                <a:gridCol w="606248"/>
              </a:tblGrid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sklep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2.p.</a:t>
                      </a:r>
                      <a:r>
                        <a:rPr lang="cs-CZ" sz="2400" b="0" baseline="0" dirty="0" smtClean="0">
                          <a:solidFill>
                            <a:schemeClr val="accent1"/>
                          </a:solidFill>
                        </a:rPr>
                        <a:t> 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klas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3.p.č.j.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učitel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1.p.č.mn.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maminka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5.p.č.j.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tůň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1.p.č.j.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voda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7.p.č.j.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pes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6.p.č.j.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koště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7.p.č.mn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kuře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6.p.č.mn.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5940836"/>
            <a:ext cx="64193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Podstatná jména můžeme _______________.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5587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54027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Požadované tvary podstatných jmen zapiš do křížovky.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731475395"/>
              </p:ext>
            </p:extLst>
          </p:nvPr>
        </p:nvGraphicFramePr>
        <p:xfrm>
          <a:off x="755576" y="1556792"/>
          <a:ext cx="7560840" cy="4255371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702746"/>
                <a:gridCol w="1512168"/>
                <a:gridCol w="606248"/>
                <a:gridCol w="606248"/>
                <a:gridCol w="606248"/>
                <a:gridCol w="606248"/>
                <a:gridCol w="606248"/>
                <a:gridCol w="606248"/>
                <a:gridCol w="708438"/>
              </a:tblGrid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sklep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2.p.</a:t>
                      </a:r>
                      <a:r>
                        <a:rPr lang="cs-CZ" sz="2400" b="0" baseline="0" dirty="0" smtClean="0">
                          <a:solidFill>
                            <a:schemeClr val="accent1"/>
                          </a:solidFill>
                        </a:rPr>
                        <a:t> 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klas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3.p.č.j.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učitel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1.p.č.mn.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L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É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maminka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5.p.č.j.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tůň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1.p.č.j.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Ů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Ň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voda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7.p.č.j.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pes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6.p.č.j.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2400" b="1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koště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7.p.č.mn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Ť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Y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2819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kuře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0" dirty="0" smtClean="0">
                          <a:solidFill>
                            <a:schemeClr val="accent1"/>
                          </a:solidFill>
                        </a:rPr>
                        <a:t>6.p.č.mn.</a:t>
                      </a:r>
                      <a:endParaRPr lang="cs-CZ" sz="2400" b="0" dirty="0">
                        <a:solidFill>
                          <a:schemeClr val="accent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U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Ř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CH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755576" y="5940836"/>
            <a:ext cx="55366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Podstatná jména můžeme </a:t>
            </a:r>
            <a:r>
              <a:rPr lang="cs-CZ" sz="24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skloňovat</a:t>
            </a:r>
            <a:r>
              <a:rPr lang="cs-CZ" sz="24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17287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780596006"/>
              </p:ext>
            </p:extLst>
          </p:nvPr>
        </p:nvGraphicFramePr>
        <p:xfrm>
          <a:off x="971600" y="980728"/>
          <a:ext cx="7128792" cy="5112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0604751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8A2ACA8-12BE-45FC-B889-4ACD00986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graphicEl>
                                              <a:dgm id="{58A2ACA8-12BE-45FC-B889-4ACD009864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4A28938-8E6E-42BA-8A69-5B51E40C8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graphicEl>
                                              <a:dgm id="{E4A28938-8E6E-42BA-8A69-5B51E40C82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DC644C-9252-45C1-BCB0-3AFBDB898E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graphicEl>
                                              <a:dgm id="{A0DC644C-9252-45C1-BCB0-3AFBDB898E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8DE20DA-B499-4A2C-BA97-43A2F096B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>
                                            <p:graphicEl>
                                              <a:dgm id="{78DE20DA-B499-4A2C-BA97-43A2F096B5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D1CD7C3-9784-488A-88CB-814A7BD07C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graphicEl>
                                              <a:dgm id="{7D1CD7C3-9784-488A-88CB-814A7BD07C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8D4A844-87BA-4C32-9B09-B2C029263F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graphicEl>
                                              <a:dgm id="{58D4A844-87BA-4C32-9B09-B2C029263F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1FAEE1C-825C-4233-8790-0AE2DBFB8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">
                                            <p:graphicEl>
                                              <a:dgm id="{F1FAEE1C-825C-4233-8790-0AE2DBFB89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154314-0DEE-4732-9E15-AF5FFB1F7A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">
                                            <p:graphicEl>
                                              <a:dgm id="{21154314-0DEE-4732-9E15-AF5FFB1F7A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8DE1E00-D1F1-42F3-8397-F05BDFFD79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2">
                                            <p:graphicEl>
                                              <a:dgm id="{28DE1E00-D1F1-42F3-8397-F05BDFFD79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1D39657-A10E-4088-B841-9A15A2AB7B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2">
                                            <p:graphicEl>
                                              <a:dgm id="{71D39657-A10E-4088-B841-9A15A2AB7B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26B5437-7218-46BF-BFD7-E19BE4C652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">
                                            <p:graphicEl>
                                              <a:dgm id="{826B5437-7218-46BF-BFD7-E19BE4C652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1884897342"/>
              </p:ext>
            </p:extLst>
          </p:nvPr>
        </p:nvGraphicFramePr>
        <p:xfrm>
          <a:off x="1115616" y="836712"/>
          <a:ext cx="7056784" cy="4968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pSp>
        <p:nvGrpSpPr>
          <p:cNvPr id="5" name="Skupina 4"/>
          <p:cNvGrpSpPr/>
          <p:nvPr/>
        </p:nvGrpSpPr>
        <p:grpSpPr>
          <a:xfrm>
            <a:off x="1259632" y="4789949"/>
            <a:ext cx="2678493" cy="838200"/>
            <a:chOff x="1259632" y="4789949"/>
            <a:chExt cx="2678493" cy="838200"/>
          </a:xfrm>
        </p:grpSpPr>
        <p:sp>
          <p:nvSpPr>
            <p:cNvPr id="3" name="TextovéPole 2"/>
            <p:cNvSpPr txBox="1"/>
            <p:nvPr/>
          </p:nvSpPr>
          <p:spPr>
            <a:xfrm>
              <a:off x="1259632" y="4797152"/>
              <a:ext cx="1609993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1.pád   lev</a:t>
              </a:r>
            </a:p>
            <a:p>
              <a:r>
                <a:rPr lang="cs-CZ" sz="2400" b="1" dirty="0" smtClean="0"/>
                <a:t>4.pád  lv</a:t>
              </a:r>
              <a:r>
                <a:rPr lang="cs-CZ" sz="2400" b="1" dirty="0" smtClean="0">
                  <a:solidFill>
                    <a:srgbClr val="FF0000"/>
                  </a:solidFill>
                </a:rPr>
                <a:t>a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pic>
          <p:nvPicPr>
            <p:cNvPr id="2050" name="Picture 2" descr="C:\Users\spravce_2\AppData\Local\Microsoft\Windows\Temporary Internet Files\Content.IE5\D8JJ3BAN\MC900441398[1].wmf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42775" y="4789949"/>
              <a:ext cx="895350" cy="8382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Skupina 5"/>
          <p:cNvGrpSpPr/>
          <p:nvPr/>
        </p:nvGrpSpPr>
        <p:grpSpPr>
          <a:xfrm>
            <a:off x="5220072" y="4789949"/>
            <a:ext cx="2938237" cy="1310550"/>
            <a:chOff x="5220072" y="4789949"/>
            <a:chExt cx="2938237" cy="1310550"/>
          </a:xfrm>
        </p:grpSpPr>
        <p:sp>
          <p:nvSpPr>
            <p:cNvPr id="4" name="TextovéPole 3"/>
            <p:cNvSpPr txBox="1"/>
            <p:nvPr/>
          </p:nvSpPr>
          <p:spPr>
            <a:xfrm>
              <a:off x="5220072" y="4789949"/>
              <a:ext cx="2076722" cy="83099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400" b="1" dirty="0" smtClean="0"/>
                <a:t>1.pád   strom</a:t>
              </a:r>
            </a:p>
            <a:p>
              <a:r>
                <a:rPr lang="cs-CZ" sz="2400" b="1" dirty="0" smtClean="0"/>
                <a:t>4.pád  strom</a:t>
              </a:r>
              <a:endParaRPr lang="cs-CZ" sz="2400" b="1" dirty="0">
                <a:solidFill>
                  <a:srgbClr val="FF0000"/>
                </a:solidFill>
              </a:endParaRPr>
            </a:p>
          </p:txBody>
        </p:sp>
        <p:pic>
          <p:nvPicPr>
            <p:cNvPr id="2052" name="Picture 4" descr="C:\Users\spravce_2\AppData\Local\Microsoft\Windows\Temporary Internet Files\Content.IE5\JQLS3JXF\MC900351349[1].wmf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03971" y="4797152"/>
              <a:ext cx="754338" cy="130334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xmlns="" val="2105035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8A2ACA8-12BE-45FC-B889-4ACD009864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graphicEl>
                                              <a:dgm id="{58A2ACA8-12BE-45FC-B889-4ACD009864E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4A28938-8E6E-42BA-8A69-5B51E40C82B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graphicEl>
                                              <a:dgm id="{E4A28938-8E6E-42BA-8A69-5B51E40C82B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DC644C-9252-45C1-BCB0-3AFBDB898E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">
                                            <p:graphicEl>
                                              <a:dgm id="{A0DC644C-9252-45C1-BCB0-3AFBDB898E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8DE20DA-B499-4A2C-BA97-43A2F096B5F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>
                                            <p:graphicEl>
                                              <a:dgm id="{78DE20DA-B499-4A2C-BA97-43A2F096B5F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D1CD7C3-9784-488A-88CB-814A7BD07C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">
                                            <p:graphicEl>
                                              <a:dgm id="{7D1CD7C3-9784-488A-88CB-814A7BD07C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8D4A844-87BA-4C32-9B09-B2C029263F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graphicEl>
                                              <a:dgm id="{58D4A844-87BA-4C32-9B09-B2C029263F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1FAEE1C-825C-4233-8790-0AE2DBFB89D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">
                                            <p:graphicEl>
                                              <a:dgm id="{F1FAEE1C-825C-4233-8790-0AE2DBFB89D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716033" y="2209310"/>
            <a:ext cx="7171579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</a:rPr>
              <a:t>ta			rod ženský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2D050"/>
                </a:solidFill>
              </a:rPr>
              <a:t>to			rod střední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</a:rPr>
              <a:t>ta			rod ženský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92D050"/>
                </a:solidFill>
              </a:rPr>
              <a:t>to			rod střední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FF0000"/>
                </a:solidFill>
              </a:rPr>
              <a:t>ta 			rod ženský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B0F0"/>
                </a:solidFill>
              </a:rPr>
              <a:t>ten			rod mužský životný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chemeClr val="accent1">
                    <a:lumMod val="75000"/>
                  </a:schemeClr>
                </a:solidFill>
              </a:rPr>
              <a:t>ten			rod mužský neživotný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>
                <a:solidFill>
                  <a:srgbClr val="00B0F0"/>
                </a:solidFill>
              </a:rPr>
              <a:t>ten			rod mužský životný</a:t>
            </a:r>
            <a:r>
              <a:rPr lang="cs-CZ" sz="2400" b="1" dirty="0" smtClean="0">
                <a:solidFill>
                  <a:srgbClr val="FF0000"/>
                </a:solidFill>
              </a:rPr>
              <a:t>                   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827585" y="1196752"/>
            <a:ext cx="76328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Převeď podstatná jména do 1.pádu čísla jednotného  a urči </a:t>
            </a:r>
            <a:r>
              <a:rPr lang="cs-CZ" sz="2400" b="1" u="sng" dirty="0" smtClean="0">
                <a:solidFill>
                  <a:srgbClr val="FF0000"/>
                </a:solidFill>
              </a:rPr>
              <a:t>rod (životnost)</a:t>
            </a:r>
            <a:r>
              <a:rPr lang="cs-CZ" sz="2400" b="1" dirty="0" smtClean="0">
                <a:solidFill>
                  <a:srgbClr val="FF0000"/>
                </a:solidFill>
              </a:rPr>
              <a:t>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02893" y="2209313"/>
            <a:ext cx="151233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lampy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kůzlaty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židlích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městě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řekou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křečci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stromu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tatínkovi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635896" y="2209310"/>
            <a:ext cx="1242648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b="1" dirty="0" smtClean="0"/>
              <a:t>lampa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kůzle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židle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město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řeka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křeček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strom</a:t>
            </a:r>
          </a:p>
          <a:p>
            <a:pPr>
              <a:lnSpc>
                <a:spcPct val="150000"/>
              </a:lnSpc>
            </a:pPr>
            <a:r>
              <a:rPr lang="cs-CZ" sz="2400" b="1" dirty="0" smtClean="0"/>
              <a:t>tatínek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xmlns="" val="28932504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3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</a:t>
            </a:r>
            <a:r>
              <a:rPr lang="cs-CZ" dirty="0" smtClean="0">
                <a:hlinkClick r:id="rId2"/>
              </a:rPr>
              <a:t>www.office.</a:t>
            </a:r>
            <a:r>
              <a:rPr lang="cs-CZ" smtClean="0">
                <a:hlinkClick r:id="rId2"/>
              </a:rPr>
              <a:t>microsoft.com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2879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400">
        <p14:reveal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3800</TotalTime>
  <Words>274</Words>
  <Application>Microsoft Office PowerPoint</Application>
  <PresentationFormat>Předvádění na obrazovce (4:3)</PresentationFormat>
  <Paragraphs>161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Tok</vt:lpstr>
      <vt:lpstr>Snímek 1</vt:lpstr>
      <vt:lpstr>ANOTACE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Dum</cp:lastModifiedBy>
  <cp:revision>370</cp:revision>
  <dcterms:created xsi:type="dcterms:W3CDTF">2011-06-20T10:40:08Z</dcterms:created>
  <dcterms:modified xsi:type="dcterms:W3CDTF">2013-05-16T10:35:40Z</dcterms:modified>
</cp:coreProperties>
</file>