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82CAF-6002-4781-AB39-1F514D8B40C2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CE99-29D9-4089-A56C-6199223D9D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56100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82CAF-6002-4781-AB39-1F514D8B40C2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CE99-29D9-4089-A56C-6199223D9D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318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82CAF-6002-4781-AB39-1F514D8B40C2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CE99-29D9-4089-A56C-6199223D9D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06920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82CAF-6002-4781-AB39-1F514D8B40C2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CE99-29D9-4089-A56C-6199223D9D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96654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82CAF-6002-4781-AB39-1F514D8B40C2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CE99-29D9-4089-A56C-6199223D9D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99672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82CAF-6002-4781-AB39-1F514D8B40C2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CE99-29D9-4089-A56C-6199223D9D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6024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82CAF-6002-4781-AB39-1F514D8B40C2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CE99-29D9-4089-A56C-6199223D9D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3331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82CAF-6002-4781-AB39-1F514D8B40C2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CE99-29D9-4089-A56C-6199223D9D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761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82CAF-6002-4781-AB39-1F514D8B40C2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CE99-29D9-4089-A56C-6199223D9D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47267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82CAF-6002-4781-AB39-1F514D8B40C2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CE99-29D9-4089-A56C-6199223D9D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0089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82CAF-6002-4781-AB39-1F514D8B40C2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CE99-29D9-4089-A56C-6199223D9D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726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D82CAF-6002-4781-AB39-1F514D8B40C2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BDCE99-29D9-4089-A56C-6199223D9D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2641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404664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DIGITÁLNÍDIGITÁLNÍ UČEBNÍ MATERIÁL</a:t>
            </a:r>
            <a:endParaRPr lang="cs-CZ" sz="3600" dirty="0"/>
          </a:p>
        </p:txBody>
      </p:sp>
      <p:pic>
        <p:nvPicPr>
          <p:cNvPr id="4" name="Picture 4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4875" y="5373216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477963"/>
            <a:ext cx="6194425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8557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Lomený výraz</a:t>
            </a:r>
            <a:endParaRPr lang="cs-CZ" sz="72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Podmínky řešitelnosti</a:t>
            </a:r>
            <a:endParaRPr lang="cs-CZ" sz="4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04847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Jmenovatel musí být vždy různý od 0!!! </a:t>
            </a:r>
            <a:endParaRPr lang="cs-CZ" b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/>
              </a:bodyPr>
              <a:lstStyle/>
              <a:p>
                <a:pPr marL="0" indent="0">
                  <a:buNone/>
                </a:pPr>
                <a:r>
                  <a:rPr lang="cs-CZ" sz="4400" b="1" dirty="0" smtClean="0">
                    <a:solidFill>
                      <a:srgbClr val="00B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Napiš podmínky řešitelnosti:</a:t>
                </a:r>
              </a:p>
              <a:p>
                <a:endParaRPr lang="cs-CZ" sz="4400" b="1" i="1" dirty="0" smtClean="0"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6000" b="1" i="1" smtClean="0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6000" b="1" i="1" smtClean="0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6000" b="1" i="1" smtClean="0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6000" b="1" dirty="0" smtClean="0">
                    <a:solidFill>
                      <a:srgbClr val="00B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60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6000" b="1" i="1" smtClean="0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6000" b="1" i="1" smtClean="0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6000" b="1" dirty="0" smtClean="0">
                    <a:solidFill>
                      <a:srgbClr val="00B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60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6000" b="1" i="1" smtClean="0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6000" b="1" i="1" smtClean="0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60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60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6000" b="1" dirty="0" smtClean="0">
                    <a:solidFill>
                      <a:srgbClr val="00B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60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6000" b="1" i="1" smtClean="0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𝒂</m:t>
                        </m:r>
                      </m:num>
                      <m:den>
                        <m:r>
                          <a:rPr lang="cs-CZ" sz="60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sz="6000" b="1" i="1" smtClean="0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𝒂</m:t>
                        </m:r>
                      </m:den>
                    </m:f>
                    <m:r>
                      <a:rPr lang="cs-CZ" sz="6000" b="1" i="1">
                        <a:solidFill>
                          <a:srgbClr val="00B05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</m:t>
                    </m:r>
                  </m:oMath>
                </a14:m>
                <a:r>
                  <a:rPr lang="cs-CZ" sz="6000" b="1" i="1" dirty="0" smtClean="0">
                    <a:solidFill>
                      <a:srgbClr val="00B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mbria Math"/>
                  </a:rPr>
                  <a:t>;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60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6000" b="1" i="1" smtClean="0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  <m:r>
                          <a:rPr lang="cs-CZ" sz="6000" b="1" i="1" smtClean="0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𝒃</m:t>
                        </m:r>
                      </m:num>
                      <m:den>
                        <m:r>
                          <a:rPr lang="cs-CZ" sz="6000" b="1" i="1" smtClean="0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  <m:r>
                          <a:rPr lang="cs-CZ" sz="6000" b="1" i="1" smtClean="0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𝒃</m:t>
                        </m:r>
                      </m:den>
                    </m:f>
                  </m:oMath>
                </a14:m>
                <a:r>
                  <a:rPr lang="cs-CZ" sz="6000" b="1" dirty="0">
                    <a:solidFill>
                      <a:srgbClr val="00B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6000" b="1" dirty="0" smtClean="0">
                    <a:solidFill>
                      <a:srgbClr val="00B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60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60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6000" b="1" i="1" smtClean="0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6000" b="1" i="1" smtClean="0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6000" b="1" i="1" smtClean="0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6000" b="1" i="1" smtClean="0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6000" b="1" dirty="0">
                    <a:solidFill>
                      <a:srgbClr val="00B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6000" b="1" i="1" dirty="0" smtClean="0"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 Math"/>
                </a:endParaRPr>
              </a:p>
              <a:p>
                <a:pPr marL="0" indent="0">
                  <a:buNone/>
                </a:pPr>
                <a:endParaRPr lang="cs-CZ" sz="4400" b="1" dirty="0"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815" t="-25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19151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txBody>
          <a:bodyPr>
            <a:normAutofit fontScale="90000"/>
          </a:bodyPr>
          <a:lstStyle/>
          <a:p>
            <a:r>
              <a:rPr lang="cs-CZ" b="1" u="sng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Jmenovatel musí být vždy různý od 0!!!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sz="4400" b="1" dirty="0" smtClean="0">
                    <a:solidFill>
                      <a:srgbClr val="00B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Napiš podmínky řešitelnosti:</a:t>
                </a:r>
              </a:p>
              <a:p>
                <a:endParaRPr lang="cs-CZ" b="1" i="1" dirty="0" smtClean="0"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den>
                    </m:f>
                  </m:oMath>
                </a14:m>
                <a:r>
                  <a:rPr lang="cs-CZ" sz="4800" b="1" dirty="0">
                    <a:solidFill>
                      <a:srgbClr val="00B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</a:t>
                </a:r>
                <a:r>
                  <a:rPr lang="cs-CZ" sz="4800" b="1" dirty="0" smtClean="0">
                    <a:solidFill>
                      <a:srgbClr val="00B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4800" b="1" dirty="0">
                    <a:solidFill>
                      <a:srgbClr val="00B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</a:t>
                </a:r>
                <a:r>
                  <a:rPr lang="cs-CZ" sz="4800" b="1" dirty="0" smtClean="0">
                    <a:solidFill>
                      <a:srgbClr val="00B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den>
                    </m:f>
                  </m:oMath>
                </a14:m>
                <a:r>
                  <a:rPr lang="cs-CZ" sz="4800" b="1" dirty="0">
                    <a:solidFill>
                      <a:srgbClr val="00B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4800" b="1" dirty="0" smtClean="0">
                    <a:solidFill>
                      <a:srgbClr val="00B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4800" b="1" i="1" smtClean="0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4800" b="1" i="1" smtClean="0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4800" b="1" dirty="0" smtClean="0">
                    <a:solidFill>
                      <a:srgbClr val="00B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4800" b="1" i="1" smtClean="0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4800" b="1" i="1" smtClean="0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4800" b="1" i="1" smtClean="0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endParaRPr lang="cs-CZ" sz="4800" b="1" dirty="0"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b="1" dirty="0"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3111" t="-29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79356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640960" cy="1143000"/>
          </a:xfrm>
        </p:spPr>
        <p:txBody>
          <a:bodyPr>
            <a:normAutofit fontScale="90000"/>
          </a:bodyPr>
          <a:lstStyle/>
          <a:p>
            <a:r>
              <a:rPr lang="cs-CZ" b="1" u="sng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Jmenovatel musí být vždy různý od 0!!!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sz="4400" b="1" dirty="0" smtClean="0">
                    <a:solidFill>
                      <a:srgbClr val="00B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Napiš podmínky řešitelnosti:</a:t>
                </a:r>
              </a:p>
              <a:p>
                <a:pPr marL="0" indent="0">
                  <a:buNone/>
                </a:pPr>
                <a:endParaRPr lang="cs-CZ" sz="4400" b="1" dirty="0" smtClean="0"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.(</m:t>
                        </m:r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r>
                  <a:rPr lang="cs-CZ" sz="4800" b="1" dirty="0">
                    <a:solidFill>
                      <a:srgbClr val="00B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</a:t>
                </a:r>
                <a:r>
                  <a:rPr lang="cs-CZ" sz="4800" b="1" dirty="0" smtClean="0">
                    <a:solidFill>
                      <a:srgbClr val="00B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4800" b="1" i="1">
                        <a:solidFill>
                          <a:srgbClr val="00B05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;</m:t>
                    </m:r>
                    <m:r>
                      <a:rPr lang="cs-CZ" sz="4800" b="1" i="1" smtClean="0">
                        <a:solidFill>
                          <a:srgbClr val="00B05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 </m:t>
                    </m:r>
                    <m:f>
                      <m:fPr>
                        <m:ctrlP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4800" b="1" dirty="0">
                    <a:solidFill>
                      <a:srgbClr val="00B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4800" b="1" dirty="0" smtClean="0">
                    <a:solidFill>
                      <a:srgbClr val="00B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;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8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4800" b="1" i="1" baseline="30000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48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3111" t="-29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0757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5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lomený výraz, pro který platí podmínky:</a:t>
            </a:r>
            <a:endParaRPr lang="cs-CZ" sz="5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55776" y="2276872"/>
            <a:ext cx="2736304" cy="3849291"/>
          </a:xfrm>
        </p:spPr>
        <p:txBody>
          <a:bodyPr>
            <a:normAutofit lnSpcReduction="10000"/>
          </a:bodyPr>
          <a:lstStyle/>
          <a:p>
            <a:r>
              <a:rPr lang="cs-CZ" sz="4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 </a:t>
            </a:r>
            <a:r>
              <a:rPr lang="cs-CZ" sz="4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 3</a:t>
            </a:r>
          </a:p>
          <a:p>
            <a:r>
              <a:rPr lang="cs-CZ" sz="4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a  -1</a:t>
            </a:r>
          </a:p>
          <a:p>
            <a:r>
              <a:rPr lang="cs-CZ" sz="4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x  0</a:t>
            </a:r>
          </a:p>
          <a:p>
            <a:r>
              <a:rPr lang="cs-CZ" sz="4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x  -4</a:t>
            </a:r>
          </a:p>
          <a:p>
            <a:r>
              <a:rPr lang="cs-CZ" sz="4400" b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y</a:t>
            </a:r>
            <a:r>
              <a:rPr lang="cs-CZ" sz="4400" b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 </a:t>
            </a:r>
            <a:r>
              <a:rPr lang="cs-CZ" sz="4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 13</a:t>
            </a:r>
            <a:endParaRPr lang="cs-CZ" sz="4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45354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183</Words>
  <Application>Microsoft Office PowerPoint</Application>
  <PresentationFormat>Předvádění na obrazovce (4:3)</PresentationFormat>
  <Paragraphs>21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DIGITÁLNÍDIGITÁLNÍ UČEBNÍ MATERIÁL</vt:lpstr>
      <vt:lpstr>Lomený výraz</vt:lpstr>
      <vt:lpstr>Jmenovatel musí být vždy různý od 0!!! </vt:lpstr>
      <vt:lpstr>Jmenovatel musí být vždy různý od 0!!! </vt:lpstr>
      <vt:lpstr>Jmenovatel musí být vždy různý od 0!!! </vt:lpstr>
      <vt:lpstr>Napiš lomený výraz, pro který platí podmínky: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DIGITÁLNÍDIGITÁLNÍ UČEBNÍ MATERIÁL</dc:title>
  <dc:creator>U218UCITEL</dc:creator>
  <cp:lastModifiedBy>U218UCITEL</cp:lastModifiedBy>
  <cp:revision>3</cp:revision>
  <dcterms:created xsi:type="dcterms:W3CDTF">2013-02-26T12:33:17Z</dcterms:created>
  <dcterms:modified xsi:type="dcterms:W3CDTF">2013-04-23T11:09:27Z</dcterms:modified>
</cp:coreProperties>
</file>