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477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288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429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96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379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533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3421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071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810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879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836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5DDD8-D482-4948-BEF8-C7D6941E422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15101-F0CC-4CEF-8D26-2E92BE672A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13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DIGITÁLNÍDIGITÁLNÍ UČEBNÍ MATERIÁL</a:t>
            </a:r>
            <a:endParaRPr lang="cs-CZ" sz="3600" dirty="0"/>
          </a:p>
        </p:txBody>
      </p:sp>
      <p:pic>
        <p:nvPicPr>
          <p:cNvPr id="4" name="Picture 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74" y="5373216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77963"/>
            <a:ext cx="619442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23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Lomené výrazy</a:t>
            </a:r>
            <a:endParaRPr lang="cs-CZ" sz="7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Domácí úkol</a:t>
            </a:r>
            <a:endParaRPr lang="cs-CZ" sz="6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3779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podmínky řešitelnosti:</a:t>
            </a:r>
            <a:endParaRPr lang="cs-CZ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979712" y="1600200"/>
                <a:ext cx="5472608" cy="4525963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</m:den>
                    </m:f>
                    <m:r>
                      <a:rPr lang="cs-CZ" sz="5400" b="1" i="1" smtClean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;</m:t>
                    </m:r>
                  </m:oMath>
                </a14:m>
                <a:r>
                  <a:rPr lang="cs-CZ" sz="5400" b="1" dirty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54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𝟒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;</m:t>
                    </m:r>
                  </m:oMath>
                </a14:m>
                <a:r>
                  <a:rPr lang="cs-CZ" sz="5400" b="1" dirty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54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54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𝒏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;</m:t>
                    </m:r>
                  </m:oMath>
                </a14:m>
                <a:r>
                  <a:rPr lang="cs-CZ" sz="54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;</m:t>
                    </m:r>
                  </m:oMath>
                </a14:m>
                <a:r>
                  <a:rPr lang="cs-CZ" sz="54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𝒎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𝒎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𝟖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54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𝒖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𝟕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𝒖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;</m:t>
                    </m:r>
                  </m:oMath>
                </a14:m>
                <a:r>
                  <a:rPr lang="cs-CZ" sz="54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𝟗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𝒗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𝒗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;</m:t>
                    </m:r>
                  </m:oMath>
                </a14:m>
                <a:r>
                  <a:rPr lang="cs-CZ" sz="54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  <m:r>
                          <a:rPr lang="cs-CZ" sz="5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</m:den>
                    </m:f>
                    <m:r>
                      <a:rPr lang="cs-CZ" sz="5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5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cs-CZ" sz="48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60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5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8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0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979712" y="1600200"/>
                <a:ext cx="5472608" cy="4525963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9119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5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podmínky řešitelnosti a vypočítej:</a:t>
            </a:r>
            <a:endParaRPr lang="cs-CZ" sz="5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195736" y="1600200"/>
                <a:ext cx="3672408" cy="4525963"/>
              </a:xfrm>
            </p:spPr>
            <p:txBody>
              <a:bodyPr>
                <a:normAutofit fontScale="92500"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4400" b="1" i="1" smtClean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4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𝟏𝟓</m:t>
                        </m:r>
                      </m:num>
                      <m:den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4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44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4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</m:den>
                    </m:f>
                    <m:r>
                      <a:rPr lang="cs-CZ" sz="4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sz="48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8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</m:num>
                      <m:den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</m:den>
                    </m:f>
                    <m:r>
                      <a:rPr lang="cs-CZ" sz="48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48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4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𝒆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𝒆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4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sz="44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𝒆</m:t>
                        </m:r>
                      </m:num>
                      <m:den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𝒆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44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44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44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44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sz="48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8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48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48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5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8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60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5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8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8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95736" y="1600200"/>
                <a:ext cx="3672408" cy="4525963"/>
              </a:xfrm>
              <a:blipFill rotWithShape="1">
                <a:blip r:embed="rId2"/>
                <a:stretch>
                  <a:fillRect b="-4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1894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5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podmínky řešitelnosti a vypočítej:</a:t>
            </a:r>
            <a:endParaRPr lang="cs-CZ" sz="5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267744" y="1600200"/>
                <a:ext cx="3240360" cy="4997152"/>
              </a:xfrm>
            </p:spPr>
            <p:txBody>
              <a:bodyPr>
                <a:normAutofit fontScale="25000" lnSpcReduction="20000"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𝒛</m:t>
                        </m:r>
                      </m:den>
                    </m:f>
                    <m:r>
                      <a:rPr lang="cs-CZ" sz="17600" b="1" i="1" smtClean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𝟏𝟓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𝒛</m:t>
                        </m:r>
                      </m:den>
                    </m:f>
                  </m:oMath>
                </a14:m>
                <a:endParaRPr lang="cs-CZ" sz="17600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𝒏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cs-CZ" sz="176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sz="176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𝒏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𝟒</m:t>
                        </m:r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cs-CZ" sz="176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176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176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  <m:r>
                      <a:rPr lang="cs-CZ" sz="17600" b="1" i="0" smtClean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:</m:t>
                    </m:r>
                  </m:oMath>
                </a14:m>
                <a:r>
                  <a:rPr lang="cs-CZ" sz="176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𝒅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176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176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sz="17600" b="1" dirty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17600" b="1" dirty="0" smtClean="0"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7600" b="1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17600" b="1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17600" b="1" i="1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endParaRPr lang="cs-CZ" sz="176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176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44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400" b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67744" y="1600200"/>
                <a:ext cx="3240360" cy="4997152"/>
              </a:xfrm>
              <a:blipFill rotWithShape="1">
                <a:blip r:embed="rId2"/>
                <a:stretch>
                  <a:fillRect b="-21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80987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205</Words>
  <Application>Microsoft Office PowerPoint</Application>
  <PresentationFormat>Předvádění na obrazovce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DIGITÁLNÍDIGITÁLNÍ UČEBNÍ MATERIÁL</vt:lpstr>
      <vt:lpstr>Lomené výrazy</vt:lpstr>
      <vt:lpstr>Napiš podmínky řešitelnosti:</vt:lpstr>
      <vt:lpstr>Napiš podmínky řešitelnosti a vypočítej:</vt:lpstr>
      <vt:lpstr>Napiš podmínky řešitelnosti a vypočítej: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DIGITÁLNÍDIGITÁLNÍ UČEBNÍ MATERIÁL</dc:title>
  <dc:creator>U218UCITEL</dc:creator>
  <cp:lastModifiedBy>U218UCITEL</cp:lastModifiedBy>
  <cp:revision>3</cp:revision>
  <dcterms:created xsi:type="dcterms:W3CDTF">2013-02-26T12:39:58Z</dcterms:created>
  <dcterms:modified xsi:type="dcterms:W3CDTF">2013-04-23T11:16:23Z</dcterms:modified>
</cp:coreProperties>
</file>